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98" r:id="rId2"/>
  </p:sldMasterIdLst>
  <p:notesMasterIdLst>
    <p:notesMasterId r:id="rId32"/>
  </p:notesMasterIdLst>
  <p:sldIdLst>
    <p:sldId id="256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302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4" r:id="rId21"/>
    <p:sldId id="305" r:id="rId22"/>
    <p:sldId id="306" r:id="rId23"/>
    <p:sldId id="307" r:id="rId24"/>
    <p:sldId id="300" r:id="rId25"/>
    <p:sldId id="308" r:id="rId26"/>
    <p:sldId id="309" r:id="rId27"/>
    <p:sldId id="314" r:id="rId28"/>
    <p:sldId id="315" r:id="rId29"/>
    <p:sldId id="319" r:id="rId30"/>
    <p:sldId id="31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827348-B9A3-42C5-A85F-F6B402B80DC2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325537-AF64-4C07-B54B-098DF84A75BD}">
      <dgm:prSet phldrT="[Text]" custT="1"/>
      <dgm:spPr/>
      <dgm:t>
        <a:bodyPr/>
        <a:lstStyle/>
        <a:p>
          <a:r>
            <a: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Virtual Machine (Hardware virtualization)</a:t>
          </a:r>
          <a:endParaRPr lang="en-US" sz="28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8806315-F6D0-42ED-8BF1-CD0E1CBD46ED}" type="parTrans" cxnId="{F66EC54E-F52E-400C-85DE-E2069BBC9A32}">
      <dgm:prSet/>
      <dgm:spPr/>
      <dgm:t>
        <a:bodyPr/>
        <a:lstStyle/>
        <a:p>
          <a:endParaRPr lang="en-US"/>
        </a:p>
      </dgm:t>
    </dgm:pt>
    <dgm:pt modelId="{C554E700-4C92-4BB6-84C3-1E62B0DCBA25}" type="sibTrans" cxnId="{F66EC54E-F52E-400C-85DE-E2069BBC9A32}">
      <dgm:prSet/>
      <dgm:spPr/>
      <dgm:t>
        <a:bodyPr/>
        <a:lstStyle/>
        <a:p>
          <a:endParaRPr lang="en-US"/>
        </a:p>
      </dgm:t>
    </dgm:pt>
    <dgm:pt modelId="{D77674DC-7205-4527-95D8-C8536E6E5FA4}">
      <dgm:prSet phldrT="[Text]" custT="1"/>
      <dgm:spPr/>
      <dgm:t>
        <a:bodyPr/>
        <a:lstStyle/>
        <a:p>
          <a:r>
            <a:rPr lang="en-US" sz="150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Includes hardware simulation &amp; OS execution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CF33A0F-373F-42B4-885E-24AC977EAFE2}" type="parTrans" cxnId="{C33DC744-A0EB-4837-B98D-55D933FD3BDB}">
      <dgm:prSet/>
      <dgm:spPr/>
      <dgm:t>
        <a:bodyPr/>
        <a:lstStyle/>
        <a:p>
          <a:endParaRPr lang="en-US"/>
        </a:p>
      </dgm:t>
    </dgm:pt>
    <dgm:pt modelId="{42348F07-080D-458F-A3EA-6ED07533959A}" type="sibTrans" cxnId="{C33DC744-A0EB-4837-B98D-55D933FD3BDB}">
      <dgm:prSet/>
      <dgm:spPr/>
      <dgm:t>
        <a:bodyPr/>
        <a:lstStyle/>
        <a:p>
          <a:endParaRPr lang="en-US"/>
        </a:p>
      </dgm:t>
    </dgm:pt>
    <dgm:pt modelId="{39606DCD-3ECC-446A-97A0-1EE360B08BC9}">
      <dgm:prSet phldrT="[Text]" custT="1"/>
      <dgm:spPr/>
      <dgm:t>
        <a:bodyPr/>
        <a:lstStyle/>
        <a:p>
          <a:r>
            <a: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containers</a:t>
          </a:r>
        </a:p>
        <a:p>
          <a:r>
            <a: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(</a:t>
          </a:r>
          <a:r>
            <a:rPr lang="en-US" sz="24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OS</a:t>
          </a:r>
          <a:r>
            <a: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level virtualization)</a:t>
          </a:r>
          <a:endParaRPr lang="en-US" sz="28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3EB0900C-BB4A-4083-BBB5-CE97817522FD}" type="parTrans" cxnId="{DB53603A-49B2-4D04-BBAC-963357C92485}">
      <dgm:prSet/>
      <dgm:spPr/>
      <dgm:t>
        <a:bodyPr/>
        <a:lstStyle/>
        <a:p>
          <a:endParaRPr lang="en-US"/>
        </a:p>
      </dgm:t>
    </dgm:pt>
    <dgm:pt modelId="{80592919-73F1-4EB3-967D-F594206EC1AF}" type="sibTrans" cxnId="{DB53603A-49B2-4D04-BBAC-963357C92485}">
      <dgm:prSet/>
      <dgm:spPr/>
      <dgm:t>
        <a:bodyPr/>
        <a:lstStyle/>
        <a:p>
          <a:endParaRPr lang="en-US"/>
        </a:p>
      </dgm:t>
    </dgm:pt>
    <dgm:pt modelId="{2E3765F3-666B-4C8B-9703-53910E4A7847}">
      <dgm:prSet phldrT="[Text]" custT="1"/>
      <dgm:spPr/>
      <dgm:t>
        <a:bodyPr/>
        <a:lstStyle/>
        <a:p>
          <a:r>
            <a:rPr lang="en-IN" sz="1500" dirty="0" smtClean="0">
              <a:latin typeface="Verdana" pitchFamily="34" charset="0"/>
              <a:ea typeface="Verdana" pitchFamily="34" charset="0"/>
              <a:cs typeface="Verdana" pitchFamily="34" charset="0"/>
            </a:rPr>
            <a:t>Based on Linux Containers and Union File System.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CAF067CC-637D-4792-A752-C45370C3992D}" type="parTrans" cxnId="{1D6FE4D5-40B7-4147-A0AD-98C9C787B2A1}">
      <dgm:prSet/>
      <dgm:spPr/>
      <dgm:t>
        <a:bodyPr/>
        <a:lstStyle/>
        <a:p>
          <a:endParaRPr lang="en-US"/>
        </a:p>
      </dgm:t>
    </dgm:pt>
    <dgm:pt modelId="{F2BEC4AA-84BA-4AB7-BA49-D94E8A5DCC29}" type="sibTrans" cxnId="{1D6FE4D5-40B7-4147-A0AD-98C9C787B2A1}">
      <dgm:prSet/>
      <dgm:spPr/>
      <dgm:t>
        <a:bodyPr/>
        <a:lstStyle/>
        <a:p>
          <a:endParaRPr lang="en-US"/>
        </a:p>
      </dgm:t>
    </dgm:pt>
    <dgm:pt modelId="{388EDBDF-0356-4BDD-8622-76D0917E28BD}">
      <dgm:prSet phldrT="[Text]" custT="1"/>
      <dgm:spPr/>
      <dgm:t>
        <a:bodyPr/>
        <a:lstStyle/>
        <a:p>
          <a:r>
            <a:rPr lang="en-US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Requires order of few MBs of memory for each instance (Light Weight)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506D3080-4671-431E-8897-021A56AA4845}" type="parTrans" cxnId="{6F93FEDE-B816-4E44-8CC8-7164A943FC21}">
      <dgm:prSet/>
      <dgm:spPr/>
      <dgm:t>
        <a:bodyPr/>
        <a:lstStyle/>
        <a:p>
          <a:endParaRPr lang="en-US"/>
        </a:p>
      </dgm:t>
    </dgm:pt>
    <dgm:pt modelId="{1452ACC5-C7B6-4206-8D51-A4B942DBF0DD}" type="sibTrans" cxnId="{6F93FEDE-B816-4E44-8CC8-7164A943FC21}">
      <dgm:prSet/>
      <dgm:spPr/>
      <dgm:t>
        <a:bodyPr/>
        <a:lstStyle/>
        <a:p>
          <a:endParaRPr lang="en-US"/>
        </a:p>
      </dgm:t>
    </dgm:pt>
    <dgm:pt modelId="{371C6ACA-1847-4F42-A36B-FB63B9E8753C}">
      <dgm:prSet phldrT="[Text]" custT="1"/>
      <dgm:spPr/>
      <dgm:t>
        <a:bodyPr/>
        <a:lstStyle/>
        <a:p>
          <a:r>
            <a:rPr lang="en-US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Instance launched in sub-second time-frame (much faster)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9FF37EF-A846-448C-AFD3-289F4DE8C8AE}" type="parTrans" cxnId="{359A3B15-B79F-4F9C-86FB-97D3121C57EB}">
      <dgm:prSet/>
      <dgm:spPr/>
      <dgm:t>
        <a:bodyPr/>
        <a:lstStyle/>
        <a:p>
          <a:endParaRPr lang="en-US"/>
        </a:p>
      </dgm:t>
    </dgm:pt>
    <dgm:pt modelId="{F2B318A2-1850-40EB-8FF7-AD7C41A4E120}" type="sibTrans" cxnId="{359A3B15-B79F-4F9C-86FB-97D3121C57EB}">
      <dgm:prSet/>
      <dgm:spPr/>
      <dgm:t>
        <a:bodyPr/>
        <a:lstStyle/>
        <a:p>
          <a:endParaRPr lang="en-US"/>
        </a:p>
      </dgm:t>
    </dgm:pt>
    <dgm:pt modelId="{44E0C4F3-7EEB-473A-9E4F-D709A642ED15}">
      <dgm:prSet phldrT="[Text]" custT="1"/>
      <dgm:spPr/>
      <dgm:t>
        <a:bodyPr/>
        <a:lstStyle/>
        <a:p>
          <a:r>
            <a:rPr lang="en-IN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Requires order of GB – 100s of MBs of memory for each instance (Heavy Weight)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C790572-0666-4C7D-B081-07140E4F97D0}" type="parTrans" cxnId="{C96228E7-5F06-4C29-BDFC-67E4173F7D86}">
      <dgm:prSet/>
      <dgm:spPr/>
      <dgm:t>
        <a:bodyPr/>
        <a:lstStyle/>
        <a:p>
          <a:endParaRPr lang="en-US"/>
        </a:p>
      </dgm:t>
    </dgm:pt>
    <dgm:pt modelId="{7E0297AB-F82D-4524-8DF2-BA6F5A21C372}" type="sibTrans" cxnId="{C96228E7-5F06-4C29-BDFC-67E4173F7D86}">
      <dgm:prSet/>
      <dgm:spPr/>
      <dgm:t>
        <a:bodyPr/>
        <a:lstStyle/>
        <a:p>
          <a:endParaRPr lang="en-US"/>
        </a:p>
      </dgm:t>
    </dgm:pt>
    <dgm:pt modelId="{06B72FD2-7DEF-4442-821B-8B3935DC1D12}">
      <dgm:prSet phldrT="[Text]" custT="1"/>
      <dgm:spPr/>
      <dgm:t>
        <a:bodyPr/>
        <a:lstStyle/>
        <a:p>
          <a:r>
            <a:rPr lang="en-IN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Can simulate few VMs per server (</a:t>
          </a:r>
          <a:r>
            <a:rPr lang="en-US" sz="1500" dirty="0" smtClean="0">
              <a:latin typeface="Verdana" pitchFamily="34" charset="0"/>
              <a:ea typeface="Verdana" pitchFamily="34" charset="0"/>
              <a:cs typeface="Verdana" pitchFamily="34" charset="0"/>
            </a:rPr>
            <a:t>Expensive)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E51BB012-79EF-4DD5-B754-8863F0345D1F}" type="parTrans" cxnId="{4E797AD3-5A08-46C0-A112-45727AEF8973}">
      <dgm:prSet/>
      <dgm:spPr/>
      <dgm:t>
        <a:bodyPr/>
        <a:lstStyle/>
        <a:p>
          <a:endParaRPr lang="en-US"/>
        </a:p>
      </dgm:t>
    </dgm:pt>
    <dgm:pt modelId="{A59C2076-DEA3-4D3A-AD5F-33FD9C913E70}" type="sibTrans" cxnId="{4E797AD3-5A08-46C0-A112-45727AEF8973}">
      <dgm:prSet/>
      <dgm:spPr/>
      <dgm:t>
        <a:bodyPr/>
        <a:lstStyle/>
        <a:p>
          <a:endParaRPr lang="en-US"/>
        </a:p>
      </dgm:t>
    </dgm:pt>
    <dgm:pt modelId="{7C40BE29-6B96-4857-A832-36D3569AF5DF}">
      <dgm:prSet phldrT="[Text]" custT="1"/>
      <dgm:spPr/>
      <dgm:t>
        <a:bodyPr/>
        <a:lstStyle/>
        <a:p>
          <a:r>
            <a:rPr lang="en-IN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Instance launch complete takes several seconds minute (slower)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C7E4C612-5ABD-491B-8E18-97900687F217}" type="parTrans" cxnId="{85B695B6-63A0-4747-9CFF-DAE2A5D9EEDD}">
      <dgm:prSet/>
      <dgm:spPr/>
      <dgm:t>
        <a:bodyPr/>
        <a:lstStyle/>
        <a:p>
          <a:endParaRPr lang="en-US"/>
        </a:p>
      </dgm:t>
    </dgm:pt>
    <dgm:pt modelId="{ABEC61B7-A8A9-470F-91DE-29317B23E447}" type="sibTrans" cxnId="{85B695B6-63A0-4747-9CFF-DAE2A5D9EEDD}">
      <dgm:prSet/>
      <dgm:spPr/>
      <dgm:t>
        <a:bodyPr/>
        <a:lstStyle/>
        <a:p>
          <a:endParaRPr lang="en-US"/>
        </a:p>
      </dgm:t>
    </dgm:pt>
    <dgm:pt modelId="{1D922910-5029-4F58-B1D9-BF3073206F36}">
      <dgm:prSet phldrT="[Text]" custT="1"/>
      <dgm:spPr/>
      <dgm:t>
        <a:bodyPr/>
        <a:lstStyle/>
        <a:p>
          <a:r>
            <a:rPr lang="en-IN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Can simulate much higher containers per server (Cheaper)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E4FCDFA-F3CD-49C3-8F09-75AD160D5D38}" type="parTrans" cxnId="{75EA23F1-A479-4D7B-A99C-5D246119597F}">
      <dgm:prSet/>
      <dgm:spPr/>
      <dgm:t>
        <a:bodyPr/>
        <a:lstStyle/>
        <a:p>
          <a:endParaRPr lang="en-US"/>
        </a:p>
      </dgm:t>
    </dgm:pt>
    <dgm:pt modelId="{EFB6F99C-69BD-45B1-B08F-030224E8F831}" type="sibTrans" cxnId="{75EA23F1-A479-4D7B-A99C-5D246119597F}">
      <dgm:prSet/>
      <dgm:spPr/>
      <dgm:t>
        <a:bodyPr/>
        <a:lstStyle/>
        <a:p>
          <a:endParaRPr lang="en-US"/>
        </a:p>
      </dgm:t>
    </dgm:pt>
    <dgm:pt modelId="{CC325E71-6F67-463D-8FA8-ACD5FBD87C47}" type="pres">
      <dgm:prSet presAssocID="{DA827348-B9A3-42C5-A85F-F6B402B80DC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80F5E22-30DB-4437-8A1E-75719DFA90AF}" type="pres">
      <dgm:prSet presAssocID="{A5325537-AF64-4C07-B54B-098DF84A75BD}" presName="linNode" presStyleCnt="0"/>
      <dgm:spPr/>
      <dgm:t>
        <a:bodyPr/>
        <a:lstStyle/>
        <a:p>
          <a:endParaRPr lang="en-US"/>
        </a:p>
      </dgm:t>
    </dgm:pt>
    <dgm:pt modelId="{E1B06A46-4FEF-41D9-A8F3-BC7405A6A4E2}" type="pres">
      <dgm:prSet presAssocID="{A5325537-AF64-4C07-B54B-098DF84A75BD}" presName="parentShp" presStyleLbl="node1" presStyleIdx="0" presStyleCnt="2" custLinFactNeighborY="56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DDA458-37EE-43E2-9607-94C7D676E414}" type="pres">
      <dgm:prSet presAssocID="{A5325537-AF64-4C07-B54B-098DF84A75BD}" presName="childShp" presStyleLbl="bgAccFollowNode1" presStyleIdx="0" presStyleCnt="2" custLinFactNeighborX="0" custLinFactNeighborY="85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6ABA9-D427-4C02-9A36-5AFA382B9C79}" type="pres">
      <dgm:prSet presAssocID="{C554E700-4C92-4BB6-84C3-1E62B0DCBA25}" presName="spacing" presStyleCnt="0"/>
      <dgm:spPr/>
      <dgm:t>
        <a:bodyPr/>
        <a:lstStyle/>
        <a:p>
          <a:endParaRPr lang="en-US"/>
        </a:p>
      </dgm:t>
    </dgm:pt>
    <dgm:pt modelId="{0E73F10F-66EC-4388-92A6-BD42AD83CABE}" type="pres">
      <dgm:prSet presAssocID="{39606DCD-3ECC-446A-97A0-1EE360B08BC9}" presName="linNode" presStyleCnt="0"/>
      <dgm:spPr/>
      <dgm:t>
        <a:bodyPr/>
        <a:lstStyle/>
        <a:p>
          <a:endParaRPr lang="en-US"/>
        </a:p>
      </dgm:t>
    </dgm:pt>
    <dgm:pt modelId="{1D671493-4761-4A7F-9F89-1D4979C0DE37}" type="pres">
      <dgm:prSet presAssocID="{39606DCD-3ECC-446A-97A0-1EE360B08BC9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B2724-7502-48E9-860D-95F9216DD7C5}" type="pres">
      <dgm:prSet presAssocID="{39606DCD-3ECC-446A-97A0-1EE360B08BC9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F8EB44-5563-4D9A-847B-0F69E15BB727}" type="presOf" srcId="{388EDBDF-0356-4BDD-8622-76D0917E28BD}" destId="{B1BB2724-7502-48E9-860D-95F9216DD7C5}" srcOrd="0" destOrd="1" presId="urn:microsoft.com/office/officeart/2005/8/layout/vList6"/>
    <dgm:cxn modelId="{F66EC54E-F52E-400C-85DE-E2069BBC9A32}" srcId="{DA827348-B9A3-42C5-A85F-F6B402B80DC2}" destId="{A5325537-AF64-4C07-B54B-098DF84A75BD}" srcOrd="0" destOrd="0" parTransId="{A8806315-F6D0-42ED-8BF1-CD0E1CBD46ED}" sibTransId="{C554E700-4C92-4BB6-84C3-1E62B0DCBA25}"/>
    <dgm:cxn modelId="{A0D2AD3E-343A-4795-9509-B28B8BA6D3FA}" type="presOf" srcId="{D77674DC-7205-4527-95D8-C8536E6E5FA4}" destId="{A5DDA458-37EE-43E2-9607-94C7D676E414}" srcOrd="0" destOrd="0" presId="urn:microsoft.com/office/officeart/2005/8/layout/vList6"/>
    <dgm:cxn modelId="{359A3B15-B79F-4F9C-86FB-97D3121C57EB}" srcId="{39606DCD-3ECC-446A-97A0-1EE360B08BC9}" destId="{371C6ACA-1847-4F42-A36B-FB63B9E8753C}" srcOrd="3" destOrd="0" parTransId="{19FF37EF-A846-448C-AFD3-289F4DE8C8AE}" sibTransId="{F2B318A2-1850-40EB-8FF7-AD7C41A4E120}"/>
    <dgm:cxn modelId="{C96228E7-5F06-4C29-BDFC-67E4173F7D86}" srcId="{A5325537-AF64-4C07-B54B-098DF84A75BD}" destId="{44E0C4F3-7EEB-473A-9E4F-D709A642ED15}" srcOrd="1" destOrd="0" parTransId="{9C790572-0666-4C7D-B081-07140E4F97D0}" sibTransId="{7E0297AB-F82D-4524-8DF2-BA6F5A21C372}"/>
    <dgm:cxn modelId="{54E4EB9C-5E9E-4F9C-8CDA-525F0FCDB6F0}" type="presOf" srcId="{06B72FD2-7DEF-4442-821B-8B3935DC1D12}" destId="{A5DDA458-37EE-43E2-9607-94C7D676E414}" srcOrd="0" destOrd="2" presId="urn:microsoft.com/office/officeart/2005/8/layout/vList6"/>
    <dgm:cxn modelId="{1D6FE4D5-40B7-4147-A0AD-98C9C787B2A1}" srcId="{39606DCD-3ECC-446A-97A0-1EE360B08BC9}" destId="{2E3765F3-666B-4C8B-9703-53910E4A7847}" srcOrd="0" destOrd="0" parTransId="{CAF067CC-637D-4792-A752-C45370C3992D}" sibTransId="{F2BEC4AA-84BA-4AB7-BA49-D94E8A5DCC29}"/>
    <dgm:cxn modelId="{A443A1AF-E125-4C88-A7CA-B41FE2923C72}" type="presOf" srcId="{39606DCD-3ECC-446A-97A0-1EE360B08BC9}" destId="{1D671493-4761-4A7F-9F89-1D4979C0DE37}" srcOrd="0" destOrd="0" presId="urn:microsoft.com/office/officeart/2005/8/layout/vList6"/>
    <dgm:cxn modelId="{664EF743-813D-4216-94A7-C97B1878DDC1}" type="presOf" srcId="{371C6ACA-1847-4F42-A36B-FB63B9E8753C}" destId="{B1BB2724-7502-48E9-860D-95F9216DD7C5}" srcOrd="0" destOrd="3" presId="urn:microsoft.com/office/officeart/2005/8/layout/vList6"/>
    <dgm:cxn modelId="{6F93FEDE-B816-4E44-8CC8-7164A943FC21}" srcId="{39606DCD-3ECC-446A-97A0-1EE360B08BC9}" destId="{388EDBDF-0356-4BDD-8622-76D0917E28BD}" srcOrd="1" destOrd="0" parTransId="{506D3080-4671-431E-8897-021A56AA4845}" sibTransId="{1452ACC5-C7B6-4206-8D51-A4B942DBF0DD}"/>
    <dgm:cxn modelId="{904243B2-2EA6-402C-88EA-5C2BAD24821F}" type="presOf" srcId="{1D922910-5029-4F58-B1D9-BF3073206F36}" destId="{B1BB2724-7502-48E9-860D-95F9216DD7C5}" srcOrd="0" destOrd="2" presId="urn:microsoft.com/office/officeart/2005/8/layout/vList6"/>
    <dgm:cxn modelId="{80FA3741-7A5F-47FE-BABB-BA644AC30F12}" type="presOf" srcId="{44E0C4F3-7EEB-473A-9E4F-D709A642ED15}" destId="{A5DDA458-37EE-43E2-9607-94C7D676E414}" srcOrd="0" destOrd="1" presId="urn:microsoft.com/office/officeart/2005/8/layout/vList6"/>
    <dgm:cxn modelId="{85B695B6-63A0-4747-9CFF-DAE2A5D9EEDD}" srcId="{A5325537-AF64-4C07-B54B-098DF84A75BD}" destId="{7C40BE29-6B96-4857-A832-36D3569AF5DF}" srcOrd="3" destOrd="0" parTransId="{C7E4C612-5ABD-491B-8E18-97900687F217}" sibTransId="{ABEC61B7-A8A9-470F-91DE-29317B23E447}"/>
    <dgm:cxn modelId="{AD77B8DE-B5CA-4E6B-9E0C-5311B8CB8211}" type="presOf" srcId="{A5325537-AF64-4C07-B54B-098DF84A75BD}" destId="{E1B06A46-4FEF-41D9-A8F3-BC7405A6A4E2}" srcOrd="0" destOrd="0" presId="urn:microsoft.com/office/officeart/2005/8/layout/vList6"/>
    <dgm:cxn modelId="{4E311BCA-1B83-4EF0-AB5A-C71771C49B47}" type="presOf" srcId="{2E3765F3-666B-4C8B-9703-53910E4A7847}" destId="{B1BB2724-7502-48E9-860D-95F9216DD7C5}" srcOrd="0" destOrd="0" presId="urn:microsoft.com/office/officeart/2005/8/layout/vList6"/>
    <dgm:cxn modelId="{C33DC744-A0EB-4837-B98D-55D933FD3BDB}" srcId="{A5325537-AF64-4C07-B54B-098DF84A75BD}" destId="{D77674DC-7205-4527-95D8-C8536E6E5FA4}" srcOrd="0" destOrd="0" parTransId="{1CF33A0F-373F-42B4-885E-24AC977EAFE2}" sibTransId="{42348F07-080D-458F-A3EA-6ED07533959A}"/>
    <dgm:cxn modelId="{A5554D06-12B4-4E57-9734-52FF0D35E789}" type="presOf" srcId="{7C40BE29-6B96-4857-A832-36D3569AF5DF}" destId="{A5DDA458-37EE-43E2-9607-94C7D676E414}" srcOrd="0" destOrd="3" presId="urn:microsoft.com/office/officeart/2005/8/layout/vList6"/>
    <dgm:cxn modelId="{0A359FB3-C980-422D-B68C-E844C1EB4CF9}" type="presOf" srcId="{DA827348-B9A3-42C5-A85F-F6B402B80DC2}" destId="{CC325E71-6F67-463D-8FA8-ACD5FBD87C47}" srcOrd="0" destOrd="0" presId="urn:microsoft.com/office/officeart/2005/8/layout/vList6"/>
    <dgm:cxn modelId="{DB53603A-49B2-4D04-BBAC-963357C92485}" srcId="{DA827348-B9A3-42C5-A85F-F6B402B80DC2}" destId="{39606DCD-3ECC-446A-97A0-1EE360B08BC9}" srcOrd="1" destOrd="0" parTransId="{3EB0900C-BB4A-4083-BBB5-CE97817522FD}" sibTransId="{80592919-73F1-4EB3-967D-F594206EC1AF}"/>
    <dgm:cxn modelId="{4E797AD3-5A08-46C0-A112-45727AEF8973}" srcId="{A5325537-AF64-4C07-B54B-098DF84A75BD}" destId="{06B72FD2-7DEF-4442-821B-8B3935DC1D12}" srcOrd="2" destOrd="0" parTransId="{E51BB012-79EF-4DD5-B754-8863F0345D1F}" sibTransId="{A59C2076-DEA3-4D3A-AD5F-33FD9C913E70}"/>
    <dgm:cxn modelId="{75EA23F1-A479-4D7B-A99C-5D246119597F}" srcId="{39606DCD-3ECC-446A-97A0-1EE360B08BC9}" destId="{1D922910-5029-4F58-B1D9-BF3073206F36}" srcOrd="2" destOrd="0" parTransId="{AE4FCDFA-F3CD-49C3-8F09-75AD160D5D38}" sibTransId="{EFB6F99C-69BD-45B1-B08F-030224E8F831}"/>
    <dgm:cxn modelId="{FDE0A78A-9BF4-4CC1-B8A7-B3F327AE1DFA}" type="presParOf" srcId="{CC325E71-6F67-463D-8FA8-ACD5FBD87C47}" destId="{B80F5E22-30DB-4437-8A1E-75719DFA90AF}" srcOrd="0" destOrd="0" presId="urn:microsoft.com/office/officeart/2005/8/layout/vList6"/>
    <dgm:cxn modelId="{F1DC5B35-E35E-437D-8901-844AB4837E8D}" type="presParOf" srcId="{B80F5E22-30DB-4437-8A1E-75719DFA90AF}" destId="{E1B06A46-4FEF-41D9-A8F3-BC7405A6A4E2}" srcOrd="0" destOrd="0" presId="urn:microsoft.com/office/officeart/2005/8/layout/vList6"/>
    <dgm:cxn modelId="{4A7CF85F-FF99-423A-86CC-EFECBDDD068D}" type="presParOf" srcId="{B80F5E22-30DB-4437-8A1E-75719DFA90AF}" destId="{A5DDA458-37EE-43E2-9607-94C7D676E414}" srcOrd="1" destOrd="0" presId="urn:microsoft.com/office/officeart/2005/8/layout/vList6"/>
    <dgm:cxn modelId="{393CF022-463C-4E07-B8BA-27D5BC2D302E}" type="presParOf" srcId="{CC325E71-6F67-463D-8FA8-ACD5FBD87C47}" destId="{2806ABA9-D427-4C02-9A36-5AFA382B9C79}" srcOrd="1" destOrd="0" presId="urn:microsoft.com/office/officeart/2005/8/layout/vList6"/>
    <dgm:cxn modelId="{726ECC0A-D83B-45FD-AA0B-BB5BE674A9D9}" type="presParOf" srcId="{CC325E71-6F67-463D-8FA8-ACD5FBD87C47}" destId="{0E73F10F-66EC-4388-92A6-BD42AD83CABE}" srcOrd="2" destOrd="0" presId="urn:microsoft.com/office/officeart/2005/8/layout/vList6"/>
    <dgm:cxn modelId="{F0B5529D-05BD-4719-8DB7-49F438940E82}" type="presParOf" srcId="{0E73F10F-66EC-4388-92A6-BD42AD83CABE}" destId="{1D671493-4761-4A7F-9F89-1D4979C0DE37}" srcOrd="0" destOrd="0" presId="urn:microsoft.com/office/officeart/2005/8/layout/vList6"/>
    <dgm:cxn modelId="{C5FD0C85-2A80-4514-86A9-73E80D2427D6}" type="presParOf" srcId="{0E73F10F-66EC-4388-92A6-BD42AD83CABE}" destId="{B1BB2724-7502-48E9-860D-95F9216DD7C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69CAB-5417-4C2D-BCC7-CF778050C53D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E035B10-6374-4BFE-8308-DFA7B79D6C0D}">
      <dgm:prSet custT="1"/>
      <dgm:spPr/>
      <dgm:t>
        <a:bodyPr/>
        <a:lstStyle/>
        <a:p>
          <a:pPr algn="just" rtl="0"/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Container relies on Linux kernel facilities: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chroot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, </a:t>
          </a:r>
          <a:r>
            <a:rPr kumimoji="1" lang="en-US" sz="1600" b="1" dirty="0" err="1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cgroups</a:t>
          </a:r>
          <a:r>
            <a:rPr kumimoji="1" lang="en-US" sz="1600" dirty="0" smtClean="0">
              <a:solidFill>
                <a:schemeClr val="accent5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and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name-space</a:t>
          </a:r>
          <a:r>
            <a:rPr kumimoji="1" lang="en-US" sz="1600" b="1" dirty="0" smtClean="0">
              <a:solidFill>
                <a:schemeClr val="accent5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facilities that provide resource isolation (CPU, memory, block I/O, network, etc.) =&gt; Doesn’t require a separate </a:t>
          </a:r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OS instance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.</a:t>
          </a:r>
          <a:endParaRPr lang="en-US" sz="16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DE2EBC24-FC21-4973-9BCC-E7629518B8AC}" type="parTrans" cxnId="{2210C544-641E-4ED8-B1DE-1432822DF694}">
      <dgm:prSet/>
      <dgm:spPr/>
      <dgm:t>
        <a:bodyPr/>
        <a:lstStyle/>
        <a:p>
          <a:endParaRPr lang="en-US" sz="1600"/>
        </a:p>
      </dgm:t>
    </dgm:pt>
    <dgm:pt modelId="{293C47CB-57E4-4266-8FA2-09FF343AE946}" type="sibTrans" cxnId="{2210C544-641E-4ED8-B1DE-1432822DF694}">
      <dgm:prSet/>
      <dgm:spPr/>
      <dgm:t>
        <a:bodyPr/>
        <a:lstStyle/>
        <a:p>
          <a:endParaRPr lang="en-US" sz="1600"/>
        </a:p>
      </dgm:t>
    </dgm:pt>
    <dgm:pt modelId="{6C0B8EE6-7A4C-45F6-BC38-95D9E6D37557}">
      <dgm:prSet custT="1"/>
      <dgm:spPr/>
      <dgm:t>
        <a:bodyPr/>
        <a:lstStyle/>
        <a:p>
          <a:pPr algn="just" rtl="0"/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uses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AUFS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(Advanced multi-layered Unification File System) – It greatly enhances the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performance</a:t>
          </a:r>
          <a:r>
            <a:rPr kumimoji="1" lang="en-US" sz="16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of docker containers and provides for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optimized</a:t>
          </a:r>
          <a:r>
            <a:rPr kumimoji="1" lang="en-US" sz="16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usage of underlying disk resources</a:t>
          </a:r>
          <a:endParaRPr lang="en-US" sz="16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F4449FF-1BBB-4EE9-A8FB-4048D9872F5C}" type="parTrans" cxnId="{82BE2A70-E841-44D6-9ADC-453AC256411A}">
      <dgm:prSet/>
      <dgm:spPr/>
      <dgm:t>
        <a:bodyPr/>
        <a:lstStyle/>
        <a:p>
          <a:endParaRPr lang="en-US" sz="1600"/>
        </a:p>
      </dgm:t>
    </dgm:pt>
    <dgm:pt modelId="{15618CEE-CEF5-4274-9C40-F656D16E2F1E}" type="sibTrans" cxnId="{82BE2A70-E841-44D6-9ADC-453AC256411A}">
      <dgm:prSet/>
      <dgm:spPr/>
      <dgm:t>
        <a:bodyPr/>
        <a:lstStyle/>
        <a:p>
          <a:endParaRPr lang="en-US" sz="1600"/>
        </a:p>
      </dgm:t>
    </dgm:pt>
    <dgm:pt modelId="{0FDD1E81-F6F7-4777-BF87-497DF75F28D2}">
      <dgm:prSet custT="1"/>
      <dgm:spPr/>
      <dgm:t>
        <a:bodyPr/>
        <a:lstStyle/>
        <a:p>
          <a:pPr algn="just" rtl="0"/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provides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versioning capability </a:t>
          </a:r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to track successive versions of a container</a:t>
          </a:r>
          <a:endParaRPr lang="en-US" sz="16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D63FECFB-7BFD-4C81-A4AE-CE4A5F464862}" type="parTrans" cxnId="{F4063F51-7FEC-4793-971A-A60006D1BE33}">
      <dgm:prSet/>
      <dgm:spPr/>
      <dgm:t>
        <a:bodyPr/>
        <a:lstStyle/>
        <a:p>
          <a:endParaRPr lang="en-US"/>
        </a:p>
      </dgm:t>
    </dgm:pt>
    <dgm:pt modelId="{8CA6D4FF-DBEF-4E92-A55F-5F5CCE852397}" type="sibTrans" cxnId="{F4063F51-7FEC-4793-971A-A60006D1BE33}">
      <dgm:prSet/>
      <dgm:spPr/>
      <dgm:t>
        <a:bodyPr/>
        <a:lstStyle/>
        <a:p>
          <a:endParaRPr lang="en-US"/>
        </a:p>
      </dgm:t>
    </dgm:pt>
    <dgm:pt modelId="{23E0CBFB-ADCB-4D92-9CC0-AE119349A2BD}">
      <dgm:prSet custT="1"/>
      <dgm:spPr/>
      <dgm:t>
        <a:bodyPr/>
        <a:lstStyle/>
        <a:p>
          <a:pPr algn="just" rtl="0"/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provides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framework</a:t>
          </a:r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&amp; a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high level API </a:t>
          </a:r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over Linux containers for portable deployment of applications across machines</a:t>
          </a:r>
          <a:endParaRPr lang="en-US" sz="16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DE59A372-00D3-4F87-A68C-A5FED76B4B13}" type="parTrans" cxnId="{0A8F9DAF-6EF8-419F-9588-7BA1E3E6ED81}">
      <dgm:prSet/>
      <dgm:spPr/>
      <dgm:t>
        <a:bodyPr/>
        <a:lstStyle/>
        <a:p>
          <a:endParaRPr lang="en-US"/>
        </a:p>
      </dgm:t>
    </dgm:pt>
    <dgm:pt modelId="{BE3F9216-B553-459F-9604-740432535C16}" type="sibTrans" cxnId="{0A8F9DAF-6EF8-419F-9588-7BA1E3E6ED81}">
      <dgm:prSet/>
      <dgm:spPr/>
      <dgm:t>
        <a:bodyPr/>
        <a:lstStyle/>
        <a:p>
          <a:endParaRPr lang="en-US"/>
        </a:p>
      </dgm:t>
    </dgm:pt>
    <dgm:pt modelId="{64ECEFF1-A496-4BAE-81BA-23A92BDB55D9}" type="pres">
      <dgm:prSet presAssocID="{98469CAB-5417-4C2D-BCC7-CF778050C5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FEB0CA-5951-42A7-A0F7-56CFBCC336FC}" type="pres">
      <dgm:prSet presAssocID="{FE035B10-6374-4BFE-8308-DFA7B79D6C0D}" presName="parentText" presStyleLbl="node1" presStyleIdx="0" presStyleCnt="4" custScaleY="115239" custLinFactY="-22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56272E-815D-400E-9F13-91CEEF14F95A}" type="pres">
      <dgm:prSet presAssocID="{293C47CB-57E4-4266-8FA2-09FF343AE946}" presName="spacer" presStyleCnt="0"/>
      <dgm:spPr/>
      <dgm:t>
        <a:bodyPr/>
        <a:lstStyle/>
        <a:p>
          <a:endParaRPr lang="en-US"/>
        </a:p>
      </dgm:t>
    </dgm:pt>
    <dgm:pt modelId="{34B8631D-B0CD-4CED-BF99-6AA9624BCE62}" type="pres">
      <dgm:prSet presAssocID="{23E0CBFB-ADCB-4D92-9CC0-AE119349A2BD}" presName="parentText" presStyleLbl="node1" presStyleIdx="1" presStyleCnt="4" custLinFactNeighborY="-6977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21D25-70CA-4CE4-A4E9-1C0EF864BE8B}" type="pres">
      <dgm:prSet presAssocID="{BE3F9216-B553-459F-9604-740432535C16}" presName="spacer" presStyleCnt="0"/>
      <dgm:spPr/>
    </dgm:pt>
    <dgm:pt modelId="{0791B037-683A-4557-AB47-E5DA2BDFD6E3}" type="pres">
      <dgm:prSet presAssocID="{0FDD1E81-F6F7-4777-BF87-497DF75F28D2}" presName="parentText" presStyleLbl="node1" presStyleIdx="2" presStyleCnt="4" custLinFactY="-261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33242-FC31-4BD8-88BA-99EE97E4DEB4}" type="pres">
      <dgm:prSet presAssocID="{8CA6D4FF-DBEF-4E92-A55F-5F5CCE852397}" presName="spacer" presStyleCnt="0"/>
      <dgm:spPr/>
    </dgm:pt>
    <dgm:pt modelId="{E29C8578-D0CA-4B39-8977-1A128940BE6C}" type="pres">
      <dgm:prSet presAssocID="{6C0B8EE6-7A4C-45F6-BC38-95D9E6D37557}" presName="parentText" presStyleLbl="node1" presStyleIdx="3" presStyleCnt="4" custScaleY="107352" custLinFactY="-987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BE2A70-E841-44D6-9ADC-453AC256411A}" srcId="{98469CAB-5417-4C2D-BCC7-CF778050C53D}" destId="{6C0B8EE6-7A4C-45F6-BC38-95D9E6D37557}" srcOrd="3" destOrd="0" parTransId="{1F4449FF-1BBB-4EE9-A8FB-4048D9872F5C}" sibTransId="{15618CEE-CEF5-4274-9C40-F656D16E2F1E}"/>
    <dgm:cxn modelId="{0A8F9DAF-6EF8-419F-9588-7BA1E3E6ED81}" srcId="{98469CAB-5417-4C2D-BCC7-CF778050C53D}" destId="{23E0CBFB-ADCB-4D92-9CC0-AE119349A2BD}" srcOrd="1" destOrd="0" parTransId="{DE59A372-00D3-4F87-A68C-A5FED76B4B13}" sibTransId="{BE3F9216-B553-459F-9604-740432535C16}"/>
    <dgm:cxn modelId="{0E1F4635-A44A-4111-842D-F06C82D351B7}" type="presOf" srcId="{98469CAB-5417-4C2D-BCC7-CF778050C53D}" destId="{64ECEFF1-A496-4BAE-81BA-23A92BDB55D9}" srcOrd="0" destOrd="0" presId="urn:microsoft.com/office/officeart/2005/8/layout/vList2"/>
    <dgm:cxn modelId="{AB9E6E94-A5C2-4826-8D61-AA6D56D6DACC}" type="presOf" srcId="{6C0B8EE6-7A4C-45F6-BC38-95D9E6D37557}" destId="{E29C8578-D0CA-4B39-8977-1A128940BE6C}" srcOrd="0" destOrd="0" presId="urn:microsoft.com/office/officeart/2005/8/layout/vList2"/>
    <dgm:cxn modelId="{F4063F51-7FEC-4793-971A-A60006D1BE33}" srcId="{98469CAB-5417-4C2D-BCC7-CF778050C53D}" destId="{0FDD1E81-F6F7-4777-BF87-497DF75F28D2}" srcOrd="2" destOrd="0" parTransId="{D63FECFB-7BFD-4C81-A4AE-CE4A5F464862}" sibTransId="{8CA6D4FF-DBEF-4E92-A55F-5F5CCE852397}"/>
    <dgm:cxn modelId="{FAA02377-0EFA-4343-8971-D4E334C766DA}" type="presOf" srcId="{FE035B10-6374-4BFE-8308-DFA7B79D6C0D}" destId="{23FEB0CA-5951-42A7-A0F7-56CFBCC336FC}" srcOrd="0" destOrd="0" presId="urn:microsoft.com/office/officeart/2005/8/layout/vList2"/>
    <dgm:cxn modelId="{75E54372-F749-4F42-A635-B905065BEE25}" type="presOf" srcId="{23E0CBFB-ADCB-4D92-9CC0-AE119349A2BD}" destId="{34B8631D-B0CD-4CED-BF99-6AA9624BCE62}" srcOrd="0" destOrd="0" presId="urn:microsoft.com/office/officeart/2005/8/layout/vList2"/>
    <dgm:cxn modelId="{2C922946-048E-4F7D-BFA3-9EB6D63B7E97}" type="presOf" srcId="{0FDD1E81-F6F7-4777-BF87-497DF75F28D2}" destId="{0791B037-683A-4557-AB47-E5DA2BDFD6E3}" srcOrd="0" destOrd="0" presId="urn:microsoft.com/office/officeart/2005/8/layout/vList2"/>
    <dgm:cxn modelId="{2210C544-641E-4ED8-B1DE-1432822DF694}" srcId="{98469CAB-5417-4C2D-BCC7-CF778050C53D}" destId="{FE035B10-6374-4BFE-8308-DFA7B79D6C0D}" srcOrd="0" destOrd="0" parTransId="{DE2EBC24-FC21-4973-9BCC-E7629518B8AC}" sibTransId="{293C47CB-57E4-4266-8FA2-09FF343AE946}"/>
    <dgm:cxn modelId="{667FB44E-4372-4A01-95D7-3132300DCF78}" type="presParOf" srcId="{64ECEFF1-A496-4BAE-81BA-23A92BDB55D9}" destId="{23FEB0CA-5951-42A7-A0F7-56CFBCC336FC}" srcOrd="0" destOrd="0" presId="urn:microsoft.com/office/officeart/2005/8/layout/vList2"/>
    <dgm:cxn modelId="{4A49F770-76FE-4B32-BD21-A6AE8AAE1DF2}" type="presParOf" srcId="{64ECEFF1-A496-4BAE-81BA-23A92BDB55D9}" destId="{2956272E-815D-400E-9F13-91CEEF14F95A}" srcOrd="1" destOrd="0" presId="urn:microsoft.com/office/officeart/2005/8/layout/vList2"/>
    <dgm:cxn modelId="{65750482-31BE-4442-8171-9B18045A53DD}" type="presParOf" srcId="{64ECEFF1-A496-4BAE-81BA-23A92BDB55D9}" destId="{34B8631D-B0CD-4CED-BF99-6AA9624BCE62}" srcOrd="2" destOrd="0" presId="urn:microsoft.com/office/officeart/2005/8/layout/vList2"/>
    <dgm:cxn modelId="{B1E578A4-C0E6-4FBE-91FC-316CDF55B2C3}" type="presParOf" srcId="{64ECEFF1-A496-4BAE-81BA-23A92BDB55D9}" destId="{DE821D25-70CA-4CE4-A4E9-1C0EF864BE8B}" srcOrd="3" destOrd="0" presId="urn:microsoft.com/office/officeart/2005/8/layout/vList2"/>
    <dgm:cxn modelId="{5B85CC99-B382-4EE4-8018-6FEA74FAD868}" type="presParOf" srcId="{64ECEFF1-A496-4BAE-81BA-23A92BDB55D9}" destId="{0791B037-683A-4557-AB47-E5DA2BDFD6E3}" srcOrd="4" destOrd="0" presId="urn:microsoft.com/office/officeart/2005/8/layout/vList2"/>
    <dgm:cxn modelId="{EE19D826-5CA9-4293-B5ED-CDC70CE2799B}" type="presParOf" srcId="{64ECEFF1-A496-4BAE-81BA-23A92BDB55D9}" destId="{54633242-FC31-4BD8-88BA-99EE97E4DEB4}" srcOrd="5" destOrd="0" presId="urn:microsoft.com/office/officeart/2005/8/layout/vList2"/>
    <dgm:cxn modelId="{D34F4CFC-7F79-4D01-9F0C-4886D4F69EE5}" type="presParOf" srcId="{64ECEFF1-A496-4BAE-81BA-23A92BDB55D9}" destId="{E29C8578-D0CA-4B39-8977-1A128940BE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B8E1A7-7C64-414F-B92D-A0588A4BD9CE}" type="doc">
      <dgm:prSet loTypeId="urn:microsoft.com/office/officeart/2005/8/layout/architecture+Icon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C2BC01-9254-43DE-95B0-45906D9E0BC1}">
      <dgm:prSet phldrT="[Text]"/>
      <dgm:spPr>
        <a:xfrm>
          <a:off x="263" y="3790129"/>
          <a:ext cx="3733272" cy="552468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IN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Server</a:t>
          </a:r>
          <a:endParaRPr lang="en-US" dirty="0">
            <a:solidFill>
              <a:srgbClr val="F1EBE1"/>
            </a:solidFill>
            <a:latin typeface="Arial"/>
            <a:ea typeface="+mn-ea"/>
            <a:cs typeface="+mn-cs"/>
          </a:endParaRPr>
        </a:p>
      </dgm:t>
    </dgm:pt>
    <dgm:pt modelId="{765AD8FF-1F46-4649-B6E2-7F5D0158280D}" type="parTrans" cxnId="{75482E22-6EF1-4CD6-8259-BAB3A1A06F32}">
      <dgm:prSet/>
      <dgm:spPr/>
      <dgm:t>
        <a:bodyPr/>
        <a:lstStyle/>
        <a:p>
          <a:endParaRPr lang="en-US"/>
        </a:p>
      </dgm:t>
    </dgm:pt>
    <dgm:pt modelId="{F4474502-7972-45C2-915C-8F1E4B9DEA75}" type="sibTrans" cxnId="{75482E22-6EF1-4CD6-8259-BAB3A1A06F32}">
      <dgm:prSet/>
      <dgm:spPr/>
      <dgm:t>
        <a:bodyPr/>
        <a:lstStyle/>
        <a:p>
          <a:endParaRPr lang="en-US"/>
        </a:p>
      </dgm:t>
    </dgm:pt>
    <dgm:pt modelId="{D8A25184-8994-4912-A104-110F323B821F}">
      <dgm:prSet phldrT="[Text]"/>
      <dgm:spPr>
        <a:xfrm>
          <a:off x="11174" y="1897692"/>
          <a:ext cx="3711451" cy="552468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IN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Docker Engine</a:t>
          </a:r>
          <a:endParaRPr lang="en-US" dirty="0">
            <a:solidFill>
              <a:srgbClr val="F1EBE1"/>
            </a:solidFill>
            <a:latin typeface="Arial"/>
            <a:ea typeface="+mn-ea"/>
            <a:cs typeface="+mn-cs"/>
          </a:endParaRPr>
        </a:p>
      </dgm:t>
    </dgm:pt>
    <dgm:pt modelId="{6FF727B1-617E-4892-BC22-59B0AA6318FA}" type="parTrans" cxnId="{E19D252B-D48F-4949-829C-AEFAA10F3AE3}">
      <dgm:prSet/>
      <dgm:spPr/>
      <dgm:t>
        <a:bodyPr/>
        <a:lstStyle/>
        <a:p>
          <a:endParaRPr lang="en-US"/>
        </a:p>
      </dgm:t>
    </dgm:pt>
    <dgm:pt modelId="{9A530B8A-0BC2-4830-BC3F-A1F24780B41A}" type="sibTrans" cxnId="{E19D252B-D48F-4949-829C-AEFAA10F3AE3}">
      <dgm:prSet/>
      <dgm:spPr/>
      <dgm:t>
        <a:bodyPr/>
        <a:lstStyle/>
        <a:p>
          <a:endParaRPr lang="en-US"/>
        </a:p>
      </dgm:t>
    </dgm:pt>
    <dgm:pt modelId="{C98F6B17-E952-4730-824F-DE5FC2A75D02}">
      <dgm:prSet phldrT="[Text]"/>
      <dgm:spPr>
        <a:xfrm>
          <a:off x="25917" y="1318627"/>
          <a:ext cx="1831797" cy="552468"/>
        </a:xfrm>
        <a:prstGeom prst="roundRect">
          <a:avLst>
            <a:gd name="adj" fmla="val 10000"/>
          </a:avLst>
        </a:prstGeom>
        <a:solidFill>
          <a:srgbClr val="F7F3EE">
            <a:lumMod val="50000"/>
          </a:srgbClr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IN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Bin/Libs</a:t>
          </a:r>
        </a:p>
      </dgm:t>
    </dgm:pt>
    <dgm:pt modelId="{4A34017E-2DE6-4FD6-9D67-AFD5CE9C14AF}" type="parTrans" cxnId="{ED53614B-E3CC-4A2E-B2C9-EB9389261A73}">
      <dgm:prSet/>
      <dgm:spPr/>
      <dgm:t>
        <a:bodyPr/>
        <a:lstStyle/>
        <a:p>
          <a:endParaRPr lang="en-US"/>
        </a:p>
      </dgm:t>
    </dgm:pt>
    <dgm:pt modelId="{D8B7B8BA-CB84-4FD8-8821-2D70A2B8410D}" type="sibTrans" cxnId="{ED53614B-E3CC-4A2E-B2C9-EB9389261A73}">
      <dgm:prSet/>
      <dgm:spPr/>
      <dgm:t>
        <a:bodyPr/>
        <a:lstStyle/>
        <a:p>
          <a:endParaRPr lang="en-US"/>
        </a:p>
      </dgm:t>
    </dgm:pt>
    <dgm:pt modelId="{8E5D5427-5D40-434E-A682-250DA191997E}">
      <dgm:prSet phldrT="[Text]"/>
      <dgm:spPr>
        <a:xfrm>
          <a:off x="2801500" y="1318627"/>
          <a:ext cx="906381" cy="552468"/>
        </a:xfrm>
        <a:prstGeom prst="roundRect">
          <a:avLst>
            <a:gd name="adj" fmla="val 10000"/>
          </a:avLst>
        </a:prstGeom>
        <a:solidFill>
          <a:srgbClr val="ED8000"/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IN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Bin/Libs-2</a:t>
          </a:r>
          <a:endParaRPr lang="en-US" dirty="0">
            <a:solidFill>
              <a:srgbClr val="F1EBE1"/>
            </a:solidFill>
            <a:latin typeface="Arial"/>
            <a:ea typeface="+mn-ea"/>
            <a:cs typeface="+mn-cs"/>
          </a:endParaRPr>
        </a:p>
      </dgm:t>
    </dgm:pt>
    <dgm:pt modelId="{96956832-6A25-4224-A9FC-43EC583D1B62}" type="parTrans" cxnId="{9DE8F1BA-6030-454F-915D-F4F6CE7E9FEC}">
      <dgm:prSet/>
      <dgm:spPr/>
      <dgm:t>
        <a:bodyPr/>
        <a:lstStyle/>
        <a:p>
          <a:endParaRPr lang="en-US"/>
        </a:p>
      </dgm:t>
    </dgm:pt>
    <dgm:pt modelId="{4AEA4145-11A2-4CFF-95A2-35809C6A5E49}" type="sibTrans" cxnId="{9DE8F1BA-6030-454F-915D-F4F6CE7E9FEC}">
      <dgm:prSet/>
      <dgm:spPr/>
      <dgm:t>
        <a:bodyPr/>
        <a:lstStyle/>
        <a:p>
          <a:endParaRPr lang="en-US"/>
        </a:p>
      </dgm:t>
    </dgm:pt>
    <dgm:pt modelId="{1EEE3995-D9D8-4646-B8C8-B3A181749126}">
      <dgm:prSet phldrT="[Text]"/>
      <dgm:spPr>
        <a:xfrm>
          <a:off x="3907" y="2476756"/>
          <a:ext cx="3725984" cy="1286776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IN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Host OS</a:t>
          </a:r>
          <a:endParaRPr lang="en-US" dirty="0">
            <a:solidFill>
              <a:srgbClr val="F1EBE1"/>
            </a:solidFill>
            <a:latin typeface="Arial"/>
            <a:ea typeface="+mn-ea"/>
            <a:cs typeface="+mn-cs"/>
          </a:endParaRPr>
        </a:p>
      </dgm:t>
    </dgm:pt>
    <dgm:pt modelId="{E6865747-2093-49B1-944C-274F03F413AB}" type="parTrans" cxnId="{32EAEFA1-2446-4B32-A006-C1EE718BC77A}">
      <dgm:prSet/>
      <dgm:spPr/>
      <dgm:t>
        <a:bodyPr/>
        <a:lstStyle/>
        <a:p>
          <a:endParaRPr lang="en-US"/>
        </a:p>
      </dgm:t>
    </dgm:pt>
    <dgm:pt modelId="{45C61FB8-7884-4C39-BF48-145FB9E9B39B}" type="sibTrans" cxnId="{32EAEFA1-2446-4B32-A006-C1EE718BC77A}">
      <dgm:prSet/>
      <dgm:spPr/>
      <dgm:t>
        <a:bodyPr/>
        <a:lstStyle/>
        <a:p>
          <a:endParaRPr lang="en-US"/>
        </a:p>
      </dgm:t>
    </dgm:pt>
    <dgm:pt modelId="{2AD1136D-3687-4230-8432-4E40F7ABA46C}">
      <dgm:prSet phldrT="[Text]"/>
      <dgm:spPr>
        <a:xfrm>
          <a:off x="951167" y="801"/>
          <a:ext cx="890580" cy="1291229"/>
        </a:xfrm>
        <a:prstGeom prst="roundRect">
          <a:avLst>
            <a:gd name="adj" fmla="val 10000"/>
          </a:avLst>
        </a:prstGeom>
        <a:solidFill>
          <a:srgbClr val="009E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IN" dirty="0" err="1" smtClean="0">
              <a:solidFill>
                <a:srgbClr val="F1EBE1"/>
              </a:solidFill>
              <a:latin typeface="Arial"/>
              <a:ea typeface="+mn-ea"/>
              <a:cs typeface="+mn-cs"/>
            </a:rPr>
            <a:t>Etherlite</a:t>
          </a:r>
          <a:endParaRPr lang="en-IN" dirty="0" smtClean="0">
            <a:solidFill>
              <a:srgbClr val="F1EBE1"/>
            </a:solidFill>
            <a:latin typeface="Arial"/>
            <a:ea typeface="+mn-ea"/>
            <a:cs typeface="+mn-cs"/>
          </a:endParaRPr>
        </a:p>
      </dgm:t>
    </dgm:pt>
    <dgm:pt modelId="{282BA886-D956-4E5B-BBDE-765AE5B76EC2}" type="parTrans" cxnId="{B53DD078-EB32-4A54-877E-FB1F457AB710}">
      <dgm:prSet/>
      <dgm:spPr/>
      <dgm:t>
        <a:bodyPr/>
        <a:lstStyle/>
        <a:p>
          <a:endParaRPr lang="en-US"/>
        </a:p>
      </dgm:t>
    </dgm:pt>
    <dgm:pt modelId="{2E253AA2-4B8D-4EE8-A488-251A72105D4D}" type="sibTrans" cxnId="{B53DD078-EB32-4A54-877E-FB1F457AB710}">
      <dgm:prSet/>
      <dgm:spPr/>
      <dgm:t>
        <a:bodyPr/>
        <a:lstStyle/>
        <a:p>
          <a:endParaRPr lang="en-US"/>
        </a:p>
      </dgm:t>
    </dgm:pt>
    <dgm:pt modelId="{51D4CFD8-C638-4DB7-8608-4D8F5E1A4C8D}">
      <dgm:prSet phldrT="[Text]"/>
      <dgm:spPr>
        <a:xfrm>
          <a:off x="2808530" y="801"/>
          <a:ext cx="892322" cy="1291229"/>
        </a:xfrm>
        <a:prstGeom prst="roundRect">
          <a:avLst>
            <a:gd name="adj" fmla="val 10000"/>
          </a:avLst>
        </a:prstGeom>
        <a:solidFill>
          <a:srgbClr val="009E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IN" dirty="0" err="1" smtClean="0">
              <a:solidFill>
                <a:srgbClr val="F1EBE1"/>
              </a:solidFill>
              <a:latin typeface="Arial"/>
              <a:ea typeface="+mn-ea"/>
              <a:cs typeface="+mn-cs"/>
            </a:rPr>
            <a:t>mysql</a:t>
          </a:r>
          <a:endParaRPr lang="en-US" dirty="0">
            <a:solidFill>
              <a:srgbClr val="F1EBE1"/>
            </a:solidFill>
            <a:latin typeface="Arial"/>
            <a:ea typeface="+mn-ea"/>
            <a:cs typeface="+mn-cs"/>
          </a:endParaRPr>
        </a:p>
      </dgm:t>
    </dgm:pt>
    <dgm:pt modelId="{D8CCC118-87F5-4BFD-8199-E5C2B90F1C8A}" type="parTrans" cxnId="{F6338A19-7AD0-4925-B5B9-0163A50A6E03}">
      <dgm:prSet/>
      <dgm:spPr/>
      <dgm:t>
        <a:bodyPr/>
        <a:lstStyle/>
        <a:p>
          <a:endParaRPr lang="en-US"/>
        </a:p>
      </dgm:t>
    </dgm:pt>
    <dgm:pt modelId="{889D01D0-8096-4EE7-B5D2-88FA5B9485AA}" type="sibTrans" cxnId="{F6338A19-7AD0-4925-B5B9-0163A50A6E03}">
      <dgm:prSet/>
      <dgm:spPr/>
      <dgm:t>
        <a:bodyPr/>
        <a:lstStyle/>
        <a:p>
          <a:endParaRPr lang="en-US"/>
        </a:p>
      </dgm:t>
    </dgm:pt>
    <dgm:pt modelId="{FBBE2B7A-2306-47AB-B0FC-4E5317144BE5}">
      <dgm:prSet phldrT="[Text]"/>
      <dgm:spPr>
        <a:xfrm>
          <a:off x="1876417" y="1318627"/>
          <a:ext cx="906381" cy="552468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gm:spPr>
      <dgm:t>
        <a:bodyPr/>
        <a:lstStyle/>
        <a:p>
          <a:pPr algn="ctr"/>
          <a:endParaRPr lang="en-US" dirty="0">
            <a:solidFill>
              <a:srgbClr val="F1EBE1"/>
            </a:solidFill>
            <a:latin typeface="Arial"/>
            <a:ea typeface="+mn-ea"/>
            <a:cs typeface="+mn-cs"/>
          </a:endParaRPr>
        </a:p>
      </dgm:t>
    </dgm:pt>
    <dgm:pt modelId="{60470B40-A7C3-4660-8B77-884D40B791A5}" type="parTrans" cxnId="{C6B22014-46AA-40AC-B586-89707403072A}">
      <dgm:prSet/>
      <dgm:spPr/>
      <dgm:t>
        <a:bodyPr/>
        <a:lstStyle/>
        <a:p>
          <a:endParaRPr lang="en-US"/>
        </a:p>
      </dgm:t>
    </dgm:pt>
    <dgm:pt modelId="{B77811BF-00D9-44EF-AF6D-E043085B45F3}" type="sibTrans" cxnId="{C6B22014-46AA-40AC-B586-89707403072A}">
      <dgm:prSet/>
      <dgm:spPr/>
      <dgm:t>
        <a:bodyPr/>
        <a:lstStyle/>
        <a:p>
          <a:endParaRPr lang="en-US"/>
        </a:p>
      </dgm:t>
    </dgm:pt>
    <dgm:pt modelId="{0110642D-3D8D-4FD8-869D-4DDDE2B5C0C3}">
      <dgm:prSet phldrT="[Text]"/>
      <dgm:spPr>
        <a:xfrm>
          <a:off x="41884" y="22436"/>
          <a:ext cx="890580" cy="1269594"/>
        </a:xfrm>
        <a:prstGeom prst="roundRect">
          <a:avLst>
            <a:gd name="adj" fmla="val 10000"/>
          </a:avLst>
        </a:prstGeom>
        <a:solidFill>
          <a:srgbClr val="009E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/>
          <a:r>
            <a:rPr lang="en-IN" dirty="0" err="1" smtClean="0">
              <a:solidFill>
                <a:srgbClr val="F1EBE1"/>
              </a:solidFill>
              <a:latin typeface="Arial"/>
              <a:ea typeface="+mn-ea"/>
              <a:cs typeface="+mn-cs"/>
            </a:rPr>
            <a:t>Etherlite</a:t>
          </a:r>
          <a:endParaRPr lang="en-IN" dirty="0" smtClean="0">
            <a:solidFill>
              <a:srgbClr val="F1EBE1"/>
            </a:solidFill>
            <a:latin typeface="Arial"/>
            <a:ea typeface="+mn-ea"/>
            <a:cs typeface="+mn-cs"/>
          </a:endParaRPr>
        </a:p>
      </dgm:t>
    </dgm:pt>
    <dgm:pt modelId="{DD2EAABC-ADD7-4AE0-B22B-DECF0D3FFEF8}" type="parTrans" cxnId="{1509B048-7B44-4E62-8172-8CC359F3E6E5}">
      <dgm:prSet/>
      <dgm:spPr/>
      <dgm:t>
        <a:bodyPr/>
        <a:lstStyle/>
        <a:p>
          <a:endParaRPr lang="en-US"/>
        </a:p>
      </dgm:t>
    </dgm:pt>
    <dgm:pt modelId="{1EDE8A14-B50C-4641-BB37-2066C1A41293}" type="sibTrans" cxnId="{1509B048-7B44-4E62-8172-8CC359F3E6E5}">
      <dgm:prSet/>
      <dgm:spPr/>
      <dgm:t>
        <a:bodyPr/>
        <a:lstStyle/>
        <a:p>
          <a:endParaRPr lang="en-US"/>
        </a:p>
      </dgm:t>
    </dgm:pt>
    <dgm:pt modelId="{FE5483FD-410A-4801-B577-4FD21DD95316}" type="pres">
      <dgm:prSet presAssocID="{64B8E1A7-7C64-414F-B92D-A0588A4BD9C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D3FA855-42A5-4995-BB9F-897C98C753C5}" type="pres">
      <dgm:prSet presAssocID="{A6C2BC01-9254-43DE-95B0-45906D9E0BC1}" presName="vertOne" presStyleCnt="0"/>
      <dgm:spPr/>
    </dgm:pt>
    <dgm:pt modelId="{50D48D16-5AEF-47FB-86BF-F61066908AB7}" type="pres">
      <dgm:prSet presAssocID="{A6C2BC01-9254-43DE-95B0-45906D9E0BC1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07A170-A571-47CF-A539-DF4BFE814F02}" type="pres">
      <dgm:prSet presAssocID="{A6C2BC01-9254-43DE-95B0-45906D9E0BC1}" presName="parTransOne" presStyleCnt="0"/>
      <dgm:spPr/>
    </dgm:pt>
    <dgm:pt modelId="{E1F23025-E1A0-4B16-83C3-4B7EAB72A317}" type="pres">
      <dgm:prSet presAssocID="{A6C2BC01-9254-43DE-95B0-45906D9E0BC1}" presName="horzOne" presStyleCnt="0"/>
      <dgm:spPr/>
    </dgm:pt>
    <dgm:pt modelId="{014925D3-083B-4281-BFB7-5BFF0A0DF12C}" type="pres">
      <dgm:prSet presAssocID="{1EEE3995-D9D8-4646-B8C8-B3A181749126}" presName="vertTwo" presStyleCnt="0"/>
      <dgm:spPr/>
    </dgm:pt>
    <dgm:pt modelId="{BBB7A855-D043-4638-AB73-DC05B8CA3DB8}" type="pres">
      <dgm:prSet presAssocID="{1EEE3995-D9D8-4646-B8C8-B3A181749126}" presName="txTwo" presStyleLbl="node2" presStyleIdx="0" presStyleCnt="1" custScaleY="2329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457E48-F9B2-42FA-BAA6-EB808C703666}" type="pres">
      <dgm:prSet presAssocID="{1EEE3995-D9D8-4646-B8C8-B3A181749126}" presName="parTransTwo" presStyleCnt="0"/>
      <dgm:spPr/>
    </dgm:pt>
    <dgm:pt modelId="{332EEF09-AC27-4805-A6FF-EF282B7D1270}" type="pres">
      <dgm:prSet presAssocID="{1EEE3995-D9D8-4646-B8C8-B3A181749126}" presName="horzTwo" presStyleCnt="0"/>
      <dgm:spPr/>
    </dgm:pt>
    <dgm:pt modelId="{58643938-495D-4DF3-AB2C-5843A1066CE8}" type="pres">
      <dgm:prSet presAssocID="{D8A25184-8994-4912-A104-110F323B821F}" presName="vertThree" presStyleCnt="0"/>
      <dgm:spPr/>
    </dgm:pt>
    <dgm:pt modelId="{746C8565-E502-4593-BEBB-6349CE9BF2AF}" type="pres">
      <dgm:prSet presAssocID="{D8A25184-8994-4912-A104-110F323B821F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56CF30-ECAE-45D6-BB3A-41694FACBEE0}" type="pres">
      <dgm:prSet presAssocID="{D8A25184-8994-4912-A104-110F323B821F}" presName="parTransThree" presStyleCnt="0"/>
      <dgm:spPr/>
    </dgm:pt>
    <dgm:pt modelId="{84A8054E-053E-467A-9089-70BE4EB96589}" type="pres">
      <dgm:prSet presAssocID="{D8A25184-8994-4912-A104-110F323B821F}" presName="horzThree" presStyleCnt="0"/>
      <dgm:spPr/>
    </dgm:pt>
    <dgm:pt modelId="{17E8A6D2-B0C9-4127-803C-BA7A16CD5324}" type="pres">
      <dgm:prSet presAssocID="{C98F6B17-E952-4730-824F-DE5FC2A75D02}" presName="vertFour" presStyleCnt="0">
        <dgm:presLayoutVars>
          <dgm:chPref val="3"/>
        </dgm:presLayoutVars>
      </dgm:prSet>
      <dgm:spPr/>
    </dgm:pt>
    <dgm:pt modelId="{301B26F5-838F-40B1-A0B9-DF253CB2A27F}" type="pres">
      <dgm:prSet presAssocID="{C98F6B17-E952-4730-824F-DE5FC2A75D02}" presName="txFour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1B3124-C30B-4626-A1B0-0FFB1BC8D3AF}" type="pres">
      <dgm:prSet presAssocID="{C98F6B17-E952-4730-824F-DE5FC2A75D02}" presName="parTransFour" presStyleCnt="0"/>
      <dgm:spPr/>
    </dgm:pt>
    <dgm:pt modelId="{17139386-6EF8-4DB7-B7C1-BC9F9D4735A0}" type="pres">
      <dgm:prSet presAssocID="{C98F6B17-E952-4730-824F-DE5FC2A75D02}" presName="horzFour" presStyleCnt="0"/>
      <dgm:spPr/>
    </dgm:pt>
    <dgm:pt modelId="{21D5CB7D-9E87-4DF0-8FA9-69D986A91692}" type="pres">
      <dgm:prSet presAssocID="{0110642D-3D8D-4FD8-869D-4DDDE2B5C0C3}" presName="vertFour" presStyleCnt="0">
        <dgm:presLayoutVars>
          <dgm:chPref val="3"/>
        </dgm:presLayoutVars>
      </dgm:prSet>
      <dgm:spPr/>
    </dgm:pt>
    <dgm:pt modelId="{7918DF8C-4587-42E7-8621-B0EA90B3AFC9}" type="pres">
      <dgm:prSet presAssocID="{0110642D-3D8D-4FD8-869D-4DDDE2B5C0C3}" presName="txFour" presStyleLbl="node4" presStyleIdx="1" presStyleCnt="6" custScaleY="2298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D735BA-67E2-4DFB-A3BE-561590E3B1C0}" type="pres">
      <dgm:prSet presAssocID="{0110642D-3D8D-4FD8-869D-4DDDE2B5C0C3}" presName="horzFour" presStyleCnt="0"/>
      <dgm:spPr/>
    </dgm:pt>
    <dgm:pt modelId="{8A9F6097-1605-4022-BE01-F28F29050443}" type="pres">
      <dgm:prSet presAssocID="{1EDE8A14-B50C-4641-BB37-2066C1A41293}" presName="sibSpaceFour" presStyleCnt="0"/>
      <dgm:spPr/>
    </dgm:pt>
    <dgm:pt modelId="{1E6EBFBA-4592-48A2-883B-D7A01A674311}" type="pres">
      <dgm:prSet presAssocID="{2AD1136D-3687-4230-8432-4E40F7ABA46C}" presName="vertFour" presStyleCnt="0">
        <dgm:presLayoutVars>
          <dgm:chPref val="3"/>
        </dgm:presLayoutVars>
      </dgm:prSet>
      <dgm:spPr/>
    </dgm:pt>
    <dgm:pt modelId="{E4C1801E-97B9-4557-A06B-8BFFE2575839}" type="pres">
      <dgm:prSet presAssocID="{2AD1136D-3687-4230-8432-4E40F7ABA46C}" presName="txFour" presStyleLbl="node4" presStyleIdx="2" presStyleCnt="6" custScaleY="233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4A4F4B-A850-4D17-A90A-E47EA22D25F2}" type="pres">
      <dgm:prSet presAssocID="{2AD1136D-3687-4230-8432-4E40F7ABA46C}" presName="horzFour" presStyleCnt="0"/>
      <dgm:spPr/>
    </dgm:pt>
    <dgm:pt modelId="{A058015B-86C1-46B4-9108-7368BD738CE8}" type="pres">
      <dgm:prSet presAssocID="{D8B7B8BA-CB84-4FD8-8821-2D70A2B8410D}" presName="sibSpaceFour" presStyleCnt="0"/>
      <dgm:spPr/>
    </dgm:pt>
    <dgm:pt modelId="{B7E8C9F2-BCD3-4A60-983D-9BB12A5198F2}" type="pres">
      <dgm:prSet presAssocID="{FBBE2B7A-2306-47AB-B0FC-4E5317144BE5}" presName="vertFour" presStyleCnt="0">
        <dgm:presLayoutVars>
          <dgm:chPref val="3"/>
        </dgm:presLayoutVars>
      </dgm:prSet>
      <dgm:spPr/>
    </dgm:pt>
    <dgm:pt modelId="{2C4E1114-708D-46B5-AB37-4228DC6E609B}" type="pres">
      <dgm:prSet presAssocID="{FBBE2B7A-2306-47AB-B0FC-4E5317144BE5}" presName="txFour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71F8FB-FECD-4454-9552-B42F923C9016}" type="pres">
      <dgm:prSet presAssocID="{FBBE2B7A-2306-47AB-B0FC-4E5317144BE5}" presName="horzFour" presStyleCnt="0"/>
      <dgm:spPr/>
    </dgm:pt>
    <dgm:pt modelId="{FBF1DED2-C911-4FEE-852F-CE7B6B68C451}" type="pres">
      <dgm:prSet presAssocID="{B77811BF-00D9-44EF-AF6D-E043085B45F3}" presName="sibSpaceFour" presStyleCnt="0"/>
      <dgm:spPr/>
    </dgm:pt>
    <dgm:pt modelId="{AE6ED19C-3BCF-4DCD-9011-4B5A840A4043}" type="pres">
      <dgm:prSet presAssocID="{8E5D5427-5D40-434E-A682-250DA191997E}" presName="vertFour" presStyleCnt="0">
        <dgm:presLayoutVars>
          <dgm:chPref val="3"/>
        </dgm:presLayoutVars>
      </dgm:prSet>
      <dgm:spPr/>
    </dgm:pt>
    <dgm:pt modelId="{B7D7B675-7997-436C-9756-09A5579FD3D8}" type="pres">
      <dgm:prSet presAssocID="{8E5D5427-5D40-434E-A682-250DA191997E}" presName="txFour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057F4-F332-4C83-BECF-88F9732AC679}" type="pres">
      <dgm:prSet presAssocID="{8E5D5427-5D40-434E-A682-250DA191997E}" presName="parTransFour" presStyleCnt="0"/>
      <dgm:spPr/>
    </dgm:pt>
    <dgm:pt modelId="{DF42DAAA-0BCC-443E-B80F-62D40DE01A92}" type="pres">
      <dgm:prSet presAssocID="{8E5D5427-5D40-434E-A682-250DA191997E}" presName="horzFour" presStyleCnt="0"/>
      <dgm:spPr/>
    </dgm:pt>
    <dgm:pt modelId="{7907338C-44D6-41B5-B8B9-56DFCAF896C2}" type="pres">
      <dgm:prSet presAssocID="{51D4CFD8-C638-4DB7-8608-4D8F5E1A4C8D}" presName="vertFour" presStyleCnt="0">
        <dgm:presLayoutVars>
          <dgm:chPref val="3"/>
        </dgm:presLayoutVars>
      </dgm:prSet>
      <dgm:spPr/>
    </dgm:pt>
    <dgm:pt modelId="{12DB79E6-06CB-44BD-8B25-C603F27D469B}" type="pres">
      <dgm:prSet presAssocID="{51D4CFD8-C638-4DB7-8608-4D8F5E1A4C8D}" presName="txFour" presStyleLbl="node4" presStyleIdx="5" presStyleCnt="6" custScaleY="2337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8FCCAE-3FBB-4C31-A0A8-5CF6F97FEF6E}" type="pres">
      <dgm:prSet presAssocID="{51D4CFD8-C638-4DB7-8608-4D8F5E1A4C8D}" presName="horzFour" presStyleCnt="0"/>
      <dgm:spPr/>
    </dgm:pt>
  </dgm:ptLst>
  <dgm:cxnLst>
    <dgm:cxn modelId="{F6338A19-7AD0-4925-B5B9-0163A50A6E03}" srcId="{8E5D5427-5D40-434E-A682-250DA191997E}" destId="{51D4CFD8-C638-4DB7-8608-4D8F5E1A4C8D}" srcOrd="0" destOrd="0" parTransId="{D8CCC118-87F5-4BFD-8199-E5C2B90F1C8A}" sibTransId="{889D01D0-8096-4EE7-B5D2-88FA5B9485AA}"/>
    <dgm:cxn modelId="{B53DD078-EB32-4A54-877E-FB1F457AB710}" srcId="{C98F6B17-E952-4730-824F-DE5FC2A75D02}" destId="{2AD1136D-3687-4230-8432-4E40F7ABA46C}" srcOrd="1" destOrd="0" parTransId="{282BA886-D956-4E5B-BBDE-765AE5B76EC2}" sibTransId="{2E253AA2-4B8D-4EE8-A488-251A72105D4D}"/>
    <dgm:cxn modelId="{1975267B-0D48-4FC4-BE5B-CF719A0F70FD}" type="presOf" srcId="{64B8E1A7-7C64-414F-B92D-A0588A4BD9CE}" destId="{FE5483FD-410A-4801-B577-4FD21DD95316}" srcOrd="0" destOrd="0" presId="urn:microsoft.com/office/officeart/2005/8/layout/architecture+Icon"/>
    <dgm:cxn modelId="{1509B048-7B44-4E62-8172-8CC359F3E6E5}" srcId="{C98F6B17-E952-4730-824F-DE5FC2A75D02}" destId="{0110642D-3D8D-4FD8-869D-4DDDE2B5C0C3}" srcOrd="0" destOrd="0" parTransId="{DD2EAABC-ADD7-4AE0-B22B-DECF0D3FFEF8}" sibTransId="{1EDE8A14-B50C-4641-BB37-2066C1A41293}"/>
    <dgm:cxn modelId="{BC8DD7F5-C1F7-49C9-B2F7-70EAD65C303A}" type="presOf" srcId="{1EEE3995-D9D8-4646-B8C8-B3A181749126}" destId="{BBB7A855-D043-4638-AB73-DC05B8CA3DB8}" srcOrd="0" destOrd="0" presId="urn:microsoft.com/office/officeart/2005/8/layout/architecture+Icon"/>
    <dgm:cxn modelId="{95198E69-E366-481D-B5BF-EBAE482FB9B9}" type="presOf" srcId="{C98F6B17-E952-4730-824F-DE5FC2A75D02}" destId="{301B26F5-838F-40B1-A0B9-DF253CB2A27F}" srcOrd="0" destOrd="0" presId="urn:microsoft.com/office/officeart/2005/8/layout/architecture+Icon"/>
    <dgm:cxn modelId="{E996F05C-D219-4639-ADE0-777B31B967F1}" type="presOf" srcId="{D8A25184-8994-4912-A104-110F323B821F}" destId="{746C8565-E502-4593-BEBB-6349CE9BF2AF}" srcOrd="0" destOrd="0" presId="urn:microsoft.com/office/officeart/2005/8/layout/architecture+Icon"/>
    <dgm:cxn modelId="{E19D252B-D48F-4949-829C-AEFAA10F3AE3}" srcId="{1EEE3995-D9D8-4646-B8C8-B3A181749126}" destId="{D8A25184-8994-4912-A104-110F323B821F}" srcOrd="0" destOrd="0" parTransId="{6FF727B1-617E-4892-BC22-59B0AA6318FA}" sibTransId="{9A530B8A-0BC2-4830-BC3F-A1F24780B41A}"/>
    <dgm:cxn modelId="{107F4250-8CD0-4B92-ACDD-AAF32C94B11F}" type="presOf" srcId="{51D4CFD8-C638-4DB7-8608-4D8F5E1A4C8D}" destId="{12DB79E6-06CB-44BD-8B25-C603F27D469B}" srcOrd="0" destOrd="0" presId="urn:microsoft.com/office/officeart/2005/8/layout/architecture+Icon"/>
    <dgm:cxn modelId="{A2179D99-E5C0-44E5-A3F1-ECEECD485C49}" type="presOf" srcId="{8E5D5427-5D40-434E-A682-250DA191997E}" destId="{B7D7B675-7997-436C-9756-09A5579FD3D8}" srcOrd="0" destOrd="0" presId="urn:microsoft.com/office/officeart/2005/8/layout/architecture+Icon"/>
    <dgm:cxn modelId="{65985A0B-ED45-4275-8A00-87C0111D7A60}" type="presOf" srcId="{2AD1136D-3687-4230-8432-4E40F7ABA46C}" destId="{E4C1801E-97B9-4557-A06B-8BFFE2575839}" srcOrd="0" destOrd="0" presId="urn:microsoft.com/office/officeart/2005/8/layout/architecture+Icon"/>
    <dgm:cxn modelId="{9DE8F1BA-6030-454F-915D-F4F6CE7E9FEC}" srcId="{D8A25184-8994-4912-A104-110F323B821F}" destId="{8E5D5427-5D40-434E-A682-250DA191997E}" srcOrd="2" destOrd="0" parTransId="{96956832-6A25-4224-A9FC-43EC583D1B62}" sibTransId="{4AEA4145-11A2-4CFF-95A2-35809C6A5E49}"/>
    <dgm:cxn modelId="{D418AB8B-AD85-4218-ACBF-C6876B4F756A}" type="presOf" srcId="{A6C2BC01-9254-43DE-95B0-45906D9E0BC1}" destId="{50D48D16-5AEF-47FB-86BF-F61066908AB7}" srcOrd="0" destOrd="0" presId="urn:microsoft.com/office/officeart/2005/8/layout/architecture+Icon"/>
    <dgm:cxn modelId="{32EAEFA1-2446-4B32-A006-C1EE718BC77A}" srcId="{A6C2BC01-9254-43DE-95B0-45906D9E0BC1}" destId="{1EEE3995-D9D8-4646-B8C8-B3A181749126}" srcOrd="0" destOrd="0" parTransId="{E6865747-2093-49B1-944C-274F03F413AB}" sibTransId="{45C61FB8-7884-4C39-BF48-145FB9E9B39B}"/>
    <dgm:cxn modelId="{68F4F510-D878-4C12-9198-AD607D55E053}" type="presOf" srcId="{0110642D-3D8D-4FD8-869D-4DDDE2B5C0C3}" destId="{7918DF8C-4587-42E7-8621-B0EA90B3AFC9}" srcOrd="0" destOrd="0" presId="urn:microsoft.com/office/officeart/2005/8/layout/architecture+Icon"/>
    <dgm:cxn modelId="{A7F957A0-5017-49F5-8DA2-5FFF19A33512}" type="presOf" srcId="{FBBE2B7A-2306-47AB-B0FC-4E5317144BE5}" destId="{2C4E1114-708D-46B5-AB37-4228DC6E609B}" srcOrd="0" destOrd="0" presId="urn:microsoft.com/office/officeart/2005/8/layout/architecture+Icon"/>
    <dgm:cxn modelId="{ED53614B-E3CC-4A2E-B2C9-EB9389261A73}" srcId="{D8A25184-8994-4912-A104-110F323B821F}" destId="{C98F6B17-E952-4730-824F-DE5FC2A75D02}" srcOrd="0" destOrd="0" parTransId="{4A34017E-2DE6-4FD6-9D67-AFD5CE9C14AF}" sibTransId="{D8B7B8BA-CB84-4FD8-8821-2D70A2B8410D}"/>
    <dgm:cxn modelId="{C6B22014-46AA-40AC-B586-89707403072A}" srcId="{D8A25184-8994-4912-A104-110F323B821F}" destId="{FBBE2B7A-2306-47AB-B0FC-4E5317144BE5}" srcOrd="1" destOrd="0" parTransId="{60470B40-A7C3-4660-8B77-884D40B791A5}" sibTransId="{B77811BF-00D9-44EF-AF6D-E043085B45F3}"/>
    <dgm:cxn modelId="{75482E22-6EF1-4CD6-8259-BAB3A1A06F32}" srcId="{64B8E1A7-7C64-414F-B92D-A0588A4BD9CE}" destId="{A6C2BC01-9254-43DE-95B0-45906D9E0BC1}" srcOrd="0" destOrd="0" parTransId="{765AD8FF-1F46-4649-B6E2-7F5D0158280D}" sibTransId="{F4474502-7972-45C2-915C-8F1E4B9DEA75}"/>
    <dgm:cxn modelId="{56E4B1A1-8700-4016-89E9-5F849FC44E8F}" type="presParOf" srcId="{FE5483FD-410A-4801-B577-4FD21DD95316}" destId="{0D3FA855-42A5-4995-BB9F-897C98C753C5}" srcOrd="0" destOrd="0" presId="urn:microsoft.com/office/officeart/2005/8/layout/architecture+Icon"/>
    <dgm:cxn modelId="{B2DAE908-C5F4-4136-A87F-595269AB57CC}" type="presParOf" srcId="{0D3FA855-42A5-4995-BB9F-897C98C753C5}" destId="{50D48D16-5AEF-47FB-86BF-F61066908AB7}" srcOrd="0" destOrd="0" presId="urn:microsoft.com/office/officeart/2005/8/layout/architecture+Icon"/>
    <dgm:cxn modelId="{AC81EF85-C7D6-436A-9843-F8F1BD313F37}" type="presParOf" srcId="{0D3FA855-42A5-4995-BB9F-897C98C753C5}" destId="{4207A170-A571-47CF-A539-DF4BFE814F02}" srcOrd="1" destOrd="0" presId="urn:microsoft.com/office/officeart/2005/8/layout/architecture+Icon"/>
    <dgm:cxn modelId="{D6305FB7-C504-40CB-9E0D-69F772496642}" type="presParOf" srcId="{0D3FA855-42A5-4995-BB9F-897C98C753C5}" destId="{E1F23025-E1A0-4B16-83C3-4B7EAB72A317}" srcOrd="2" destOrd="0" presId="urn:microsoft.com/office/officeart/2005/8/layout/architecture+Icon"/>
    <dgm:cxn modelId="{38CE2598-8793-4487-A28D-DFA90017CFE8}" type="presParOf" srcId="{E1F23025-E1A0-4B16-83C3-4B7EAB72A317}" destId="{014925D3-083B-4281-BFB7-5BFF0A0DF12C}" srcOrd="0" destOrd="0" presId="urn:microsoft.com/office/officeart/2005/8/layout/architecture+Icon"/>
    <dgm:cxn modelId="{BBA75843-DF9D-4F7F-A343-DA502DB32172}" type="presParOf" srcId="{014925D3-083B-4281-BFB7-5BFF0A0DF12C}" destId="{BBB7A855-D043-4638-AB73-DC05B8CA3DB8}" srcOrd="0" destOrd="0" presId="urn:microsoft.com/office/officeart/2005/8/layout/architecture+Icon"/>
    <dgm:cxn modelId="{D9BFFE82-9D3B-458A-A8C4-BCF4E71C776E}" type="presParOf" srcId="{014925D3-083B-4281-BFB7-5BFF0A0DF12C}" destId="{4B457E48-F9B2-42FA-BAA6-EB808C703666}" srcOrd="1" destOrd="0" presId="urn:microsoft.com/office/officeart/2005/8/layout/architecture+Icon"/>
    <dgm:cxn modelId="{EB0AA131-7642-4385-AE5A-85C8F3C7501F}" type="presParOf" srcId="{014925D3-083B-4281-BFB7-5BFF0A0DF12C}" destId="{332EEF09-AC27-4805-A6FF-EF282B7D1270}" srcOrd="2" destOrd="0" presId="urn:microsoft.com/office/officeart/2005/8/layout/architecture+Icon"/>
    <dgm:cxn modelId="{F38B5BFC-9915-4D43-8F8A-9C162BE2B3BF}" type="presParOf" srcId="{332EEF09-AC27-4805-A6FF-EF282B7D1270}" destId="{58643938-495D-4DF3-AB2C-5843A1066CE8}" srcOrd="0" destOrd="0" presId="urn:microsoft.com/office/officeart/2005/8/layout/architecture+Icon"/>
    <dgm:cxn modelId="{59107AD1-185F-4DE4-878A-311083D3C601}" type="presParOf" srcId="{58643938-495D-4DF3-AB2C-5843A1066CE8}" destId="{746C8565-E502-4593-BEBB-6349CE9BF2AF}" srcOrd="0" destOrd="0" presId="urn:microsoft.com/office/officeart/2005/8/layout/architecture+Icon"/>
    <dgm:cxn modelId="{DF90F860-817F-4B60-906A-431E637CFA92}" type="presParOf" srcId="{58643938-495D-4DF3-AB2C-5843A1066CE8}" destId="{8F56CF30-ECAE-45D6-BB3A-41694FACBEE0}" srcOrd="1" destOrd="0" presId="urn:microsoft.com/office/officeart/2005/8/layout/architecture+Icon"/>
    <dgm:cxn modelId="{D4638200-15C9-4397-BDA9-6D5687E69964}" type="presParOf" srcId="{58643938-495D-4DF3-AB2C-5843A1066CE8}" destId="{84A8054E-053E-467A-9089-70BE4EB96589}" srcOrd="2" destOrd="0" presId="urn:microsoft.com/office/officeart/2005/8/layout/architecture+Icon"/>
    <dgm:cxn modelId="{A88D898D-D8FB-431F-A589-F12F0548C472}" type="presParOf" srcId="{84A8054E-053E-467A-9089-70BE4EB96589}" destId="{17E8A6D2-B0C9-4127-803C-BA7A16CD5324}" srcOrd="0" destOrd="0" presId="urn:microsoft.com/office/officeart/2005/8/layout/architecture+Icon"/>
    <dgm:cxn modelId="{D5D401E7-13C9-4826-A39D-BF6BCB8DCE32}" type="presParOf" srcId="{17E8A6D2-B0C9-4127-803C-BA7A16CD5324}" destId="{301B26F5-838F-40B1-A0B9-DF253CB2A27F}" srcOrd="0" destOrd="0" presId="urn:microsoft.com/office/officeart/2005/8/layout/architecture+Icon"/>
    <dgm:cxn modelId="{0698457D-75BB-4F4B-A3F9-8429C6E5799A}" type="presParOf" srcId="{17E8A6D2-B0C9-4127-803C-BA7A16CD5324}" destId="{7C1B3124-C30B-4626-A1B0-0FFB1BC8D3AF}" srcOrd="1" destOrd="0" presId="urn:microsoft.com/office/officeart/2005/8/layout/architecture+Icon"/>
    <dgm:cxn modelId="{5AD156AE-1565-493A-83D1-0233FAF7E335}" type="presParOf" srcId="{17E8A6D2-B0C9-4127-803C-BA7A16CD5324}" destId="{17139386-6EF8-4DB7-B7C1-BC9F9D4735A0}" srcOrd="2" destOrd="0" presId="urn:microsoft.com/office/officeart/2005/8/layout/architecture+Icon"/>
    <dgm:cxn modelId="{8ABDC25D-906B-4792-835E-EE02F0D2205C}" type="presParOf" srcId="{17139386-6EF8-4DB7-B7C1-BC9F9D4735A0}" destId="{21D5CB7D-9E87-4DF0-8FA9-69D986A91692}" srcOrd="0" destOrd="0" presId="urn:microsoft.com/office/officeart/2005/8/layout/architecture+Icon"/>
    <dgm:cxn modelId="{B2A87273-55FA-4EFF-A53A-C15A42FCE15D}" type="presParOf" srcId="{21D5CB7D-9E87-4DF0-8FA9-69D986A91692}" destId="{7918DF8C-4587-42E7-8621-B0EA90B3AFC9}" srcOrd="0" destOrd="0" presId="urn:microsoft.com/office/officeart/2005/8/layout/architecture+Icon"/>
    <dgm:cxn modelId="{511FFB14-29F3-4EEF-9642-2C4F592A0C97}" type="presParOf" srcId="{21D5CB7D-9E87-4DF0-8FA9-69D986A91692}" destId="{80D735BA-67E2-4DFB-A3BE-561590E3B1C0}" srcOrd="1" destOrd="0" presId="urn:microsoft.com/office/officeart/2005/8/layout/architecture+Icon"/>
    <dgm:cxn modelId="{D7C5EBA1-95DF-4D98-88CA-CE538B6B7613}" type="presParOf" srcId="{17139386-6EF8-4DB7-B7C1-BC9F9D4735A0}" destId="{8A9F6097-1605-4022-BE01-F28F29050443}" srcOrd="1" destOrd="0" presId="urn:microsoft.com/office/officeart/2005/8/layout/architecture+Icon"/>
    <dgm:cxn modelId="{3534B50A-FB83-4C3C-B24A-92B1E9BB5BE7}" type="presParOf" srcId="{17139386-6EF8-4DB7-B7C1-BC9F9D4735A0}" destId="{1E6EBFBA-4592-48A2-883B-D7A01A674311}" srcOrd="2" destOrd="0" presId="urn:microsoft.com/office/officeart/2005/8/layout/architecture+Icon"/>
    <dgm:cxn modelId="{25598BBA-D993-4AED-AEF9-70F04981F366}" type="presParOf" srcId="{1E6EBFBA-4592-48A2-883B-D7A01A674311}" destId="{E4C1801E-97B9-4557-A06B-8BFFE2575839}" srcOrd="0" destOrd="0" presId="urn:microsoft.com/office/officeart/2005/8/layout/architecture+Icon"/>
    <dgm:cxn modelId="{1C9FBC32-0D07-4502-81C0-2EF26985B304}" type="presParOf" srcId="{1E6EBFBA-4592-48A2-883B-D7A01A674311}" destId="{124A4F4B-A850-4D17-A90A-E47EA22D25F2}" srcOrd="1" destOrd="0" presId="urn:microsoft.com/office/officeart/2005/8/layout/architecture+Icon"/>
    <dgm:cxn modelId="{0613F05D-1C34-49F4-9EFE-E1EDE9B092A9}" type="presParOf" srcId="{84A8054E-053E-467A-9089-70BE4EB96589}" destId="{A058015B-86C1-46B4-9108-7368BD738CE8}" srcOrd="1" destOrd="0" presId="urn:microsoft.com/office/officeart/2005/8/layout/architecture+Icon"/>
    <dgm:cxn modelId="{96134463-8348-4275-AD70-9CA643501CFB}" type="presParOf" srcId="{84A8054E-053E-467A-9089-70BE4EB96589}" destId="{B7E8C9F2-BCD3-4A60-983D-9BB12A5198F2}" srcOrd="2" destOrd="0" presId="urn:microsoft.com/office/officeart/2005/8/layout/architecture+Icon"/>
    <dgm:cxn modelId="{3F106074-5402-4ECC-B885-380B097F25B3}" type="presParOf" srcId="{B7E8C9F2-BCD3-4A60-983D-9BB12A5198F2}" destId="{2C4E1114-708D-46B5-AB37-4228DC6E609B}" srcOrd="0" destOrd="0" presId="urn:microsoft.com/office/officeart/2005/8/layout/architecture+Icon"/>
    <dgm:cxn modelId="{706FF148-D86F-48CF-8F7A-883E98BAF959}" type="presParOf" srcId="{B7E8C9F2-BCD3-4A60-983D-9BB12A5198F2}" destId="{7071F8FB-FECD-4454-9552-B42F923C9016}" srcOrd="1" destOrd="0" presId="urn:microsoft.com/office/officeart/2005/8/layout/architecture+Icon"/>
    <dgm:cxn modelId="{0C6374EC-69BE-4796-8F66-37346385B9B3}" type="presParOf" srcId="{84A8054E-053E-467A-9089-70BE4EB96589}" destId="{FBF1DED2-C911-4FEE-852F-CE7B6B68C451}" srcOrd="3" destOrd="0" presId="urn:microsoft.com/office/officeart/2005/8/layout/architecture+Icon"/>
    <dgm:cxn modelId="{D5F71049-CC13-4057-A601-B40CE604ED5E}" type="presParOf" srcId="{84A8054E-053E-467A-9089-70BE4EB96589}" destId="{AE6ED19C-3BCF-4DCD-9011-4B5A840A4043}" srcOrd="4" destOrd="0" presId="urn:microsoft.com/office/officeart/2005/8/layout/architecture+Icon"/>
    <dgm:cxn modelId="{443B5DE2-37BE-4F49-9545-29C5A2E9B864}" type="presParOf" srcId="{AE6ED19C-3BCF-4DCD-9011-4B5A840A4043}" destId="{B7D7B675-7997-436C-9756-09A5579FD3D8}" srcOrd="0" destOrd="0" presId="urn:microsoft.com/office/officeart/2005/8/layout/architecture+Icon"/>
    <dgm:cxn modelId="{121448A9-4AE2-4815-8061-55AFC0544175}" type="presParOf" srcId="{AE6ED19C-3BCF-4DCD-9011-4B5A840A4043}" destId="{066057F4-F332-4C83-BECF-88F9732AC679}" srcOrd="1" destOrd="0" presId="urn:microsoft.com/office/officeart/2005/8/layout/architecture+Icon"/>
    <dgm:cxn modelId="{A9903ECF-BB58-4FA0-9C8F-7ED015F8374D}" type="presParOf" srcId="{AE6ED19C-3BCF-4DCD-9011-4B5A840A4043}" destId="{DF42DAAA-0BCC-443E-B80F-62D40DE01A92}" srcOrd="2" destOrd="0" presId="urn:microsoft.com/office/officeart/2005/8/layout/architecture+Icon"/>
    <dgm:cxn modelId="{73E8E38B-09AD-4D23-AD3C-6931AE85C649}" type="presParOf" srcId="{DF42DAAA-0BCC-443E-B80F-62D40DE01A92}" destId="{7907338C-44D6-41B5-B8B9-56DFCAF896C2}" srcOrd="0" destOrd="0" presId="urn:microsoft.com/office/officeart/2005/8/layout/architecture+Icon"/>
    <dgm:cxn modelId="{080AB7F0-7CDE-40B6-B429-E1BD5EB3E588}" type="presParOf" srcId="{7907338C-44D6-41B5-B8B9-56DFCAF896C2}" destId="{12DB79E6-06CB-44BD-8B25-C603F27D469B}" srcOrd="0" destOrd="0" presId="urn:microsoft.com/office/officeart/2005/8/layout/architecture+Icon"/>
    <dgm:cxn modelId="{1CA8D6F8-9701-4BC6-9498-6CD349A9DD8A}" type="presParOf" srcId="{7907338C-44D6-41B5-B8B9-56DFCAF896C2}" destId="{618FCCAE-3FBB-4C31-A0A8-5CF6F97FEF6E}" srcOrd="1" destOrd="0" presId="urn:microsoft.com/office/officeart/2005/8/layout/architecture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DA458-37EE-43E2-9607-94C7D676E414}">
      <dsp:nvSpPr>
        <dsp:cNvPr id="0" name=""/>
        <dsp:cNvSpPr/>
      </dsp:nvSpPr>
      <dsp:spPr>
        <a:xfrm>
          <a:off x="3596640" y="228587"/>
          <a:ext cx="5394960" cy="26671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Includes hardware simulation &amp; OS execution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Requires order of GB – 100s of MBs of memory for each instance (Heavy Weight)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Can simulate few VMs per server (</a:t>
          </a:r>
          <a:r>
            <a:rPr lang="en-US" sz="15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Expensive)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Instance launch complete takes several seconds minute (slower)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3596640" y="561975"/>
        <a:ext cx="4394796" cy="2000328"/>
      </dsp:txXfrm>
    </dsp:sp>
    <dsp:sp modelId="{E1B06A46-4FEF-41D9-A8F3-BC7405A6A4E2}">
      <dsp:nvSpPr>
        <dsp:cNvPr id="0" name=""/>
        <dsp:cNvSpPr/>
      </dsp:nvSpPr>
      <dsp:spPr>
        <a:xfrm>
          <a:off x="0" y="152388"/>
          <a:ext cx="3596640" cy="26671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Virtual Machine (Hardware virtualization)</a:t>
          </a:r>
          <a:endParaRPr lang="en-US" sz="28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130197" y="282585"/>
        <a:ext cx="3336246" cy="2406710"/>
      </dsp:txXfrm>
    </dsp:sp>
    <dsp:sp modelId="{B1BB2724-7502-48E9-860D-95F9216DD7C5}">
      <dsp:nvSpPr>
        <dsp:cNvPr id="0" name=""/>
        <dsp:cNvSpPr/>
      </dsp:nvSpPr>
      <dsp:spPr>
        <a:xfrm>
          <a:off x="3596640" y="2934498"/>
          <a:ext cx="5394960" cy="26671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Based on Linux Containers and Union File System.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Requires order of few MBs of memory for each instance (Light Weight)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Can simulate much higher containers per server (Cheaper)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Instance launched in sub-second time-frame (much faster)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3596640" y="3267886"/>
        <a:ext cx="4394796" cy="2000328"/>
      </dsp:txXfrm>
    </dsp:sp>
    <dsp:sp modelId="{1D671493-4761-4A7F-9F89-1D4979C0DE37}">
      <dsp:nvSpPr>
        <dsp:cNvPr id="0" name=""/>
        <dsp:cNvSpPr/>
      </dsp:nvSpPr>
      <dsp:spPr>
        <a:xfrm>
          <a:off x="0" y="2934498"/>
          <a:ext cx="3596640" cy="266710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containers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(</a:t>
          </a:r>
          <a:r>
            <a:rPr lang="en-US" sz="24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OS</a:t>
          </a:r>
          <a:r>
            <a:rPr lang="en-US" sz="2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level virtualization)</a:t>
          </a:r>
          <a:endParaRPr lang="en-US" sz="28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130197" y="3064695"/>
        <a:ext cx="3336246" cy="2406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EB0CA-5951-42A7-A0F7-56CFBCC336FC}">
      <dsp:nvSpPr>
        <dsp:cNvPr id="0" name=""/>
        <dsp:cNvSpPr/>
      </dsp:nvSpPr>
      <dsp:spPr>
        <a:xfrm>
          <a:off x="0" y="0"/>
          <a:ext cx="6781799" cy="13375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Container relies on Linux kernel facilities: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chroot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, </a:t>
          </a:r>
          <a:r>
            <a:rPr kumimoji="1" lang="en-US" sz="1600" b="1" kern="1200" dirty="0" err="1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cgroups</a:t>
          </a:r>
          <a:r>
            <a:rPr kumimoji="1" lang="en-US" sz="1600" kern="1200" dirty="0" smtClean="0">
              <a:solidFill>
                <a:schemeClr val="accent5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and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name-space</a:t>
          </a:r>
          <a:r>
            <a:rPr kumimoji="1" lang="en-US" sz="1600" b="1" kern="1200" dirty="0" smtClean="0">
              <a:solidFill>
                <a:schemeClr val="accent5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facilities that provide resource isolation (CPU, memory, block I/O, network, etc.) =&gt; Doesn’t require a separate </a:t>
          </a: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OS instance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.</a:t>
          </a:r>
          <a:endParaRPr lang="en-US" sz="16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65292" y="65292"/>
        <a:ext cx="6651215" cy="1206925"/>
      </dsp:txXfrm>
    </dsp:sp>
    <dsp:sp modelId="{34B8631D-B0CD-4CED-BF99-6AA9624BCE62}">
      <dsp:nvSpPr>
        <dsp:cNvPr id="0" name=""/>
        <dsp:cNvSpPr/>
      </dsp:nvSpPr>
      <dsp:spPr>
        <a:xfrm>
          <a:off x="0" y="1414463"/>
          <a:ext cx="6781799" cy="1160640"/>
        </a:xfrm>
        <a:prstGeom prst="roundRect">
          <a:avLst/>
        </a:prstGeom>
        <a:solidFill>
          <a:schemeClr val="accent3">
            <a:hueOff val="2189301"/>
            <a:satOff val="-16877"/>
            <a:lumOff val="4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provides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framework</a:t>
          </a: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&amp; a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high level API </a:t>
          </a: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over Linux containers for portable deployment of applications across machines</a:t>
          </a:r>
          <a:endParaRPr lang="en-US" sz="16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56658" y="1471121"/>
        <a:ext cx="6668483" cy="1047324"/>
      </dsp:txXfrm>
    </dsp:sp>
    <dsp:sp modelId="{0791B037-683A-4557-AB47-E5DA2BDFD6E3}">
      <dsp:nvSpPr>
        <dsp:cNvPr id="0" name=""/>
        <dsp:cNvSpPr/>
      </dsp:nvSpPr>
      <dsp:spPr>
        <a:xfrm>
          <a:off x="0" y="2669385"/>
          <a:ext cx="6781799" cy="1160640"/>
        </a:xfrm>
        <a:prstGeom prst="roundRect">
          <a:avLst/>
        </a:prstGeom>
        <a:solidFill>
          <a:schemeClr val="accent3">
            <a:hueOff val="4378603"/>
            <a:satOff val="-33755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provides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versioning capability </a:t>
          </a: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to track successive versions of a container</a:t>
          </a:r>
          <a:endParaRPr lang="en-US" sz="16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56658" y="2726043"/>
        <a:ext cx="6668483" cy="1047324"/>
      </dsp:txXfrm>
    </dsp:sp>
    <dsp:sp modelId="{E29C8578-D0CA-4B39-8977-1A128940BE6C}">
      <dsp:nvSpPr>
        <dsp:cNvPr id="0" name=""/>
        <dsp:cNvSpPr/>
      </dsp:nvSpPr>
      <dsp:spPr>
        <a:xfrm>
          <a:off x="0" y="3924299"/>
          <a:ext cx="6781799" cy="1245970"/>
        </a:xfrm>
        <a:prstGeom prst="roundRect">
          <a:avLst/>
        </a:prstGeom>
        <a:solidFill>
          <a:schemeClr val="accent3">
            <a:hueOff val="6567904"/>
            <a:satOff val="-50632"/>
            <a:lumOff val="137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uses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AUFS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(Advanced multi-layered Unification File System) – It greatly enhances the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performance</a:t>
          </a:r>
          <a:r>
            <a:rPr kumimoji="1" lang="en-US" sz="1600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of docker containers and provides for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optimized</a:t>
          </a:r>
          <a:r>
            <a:rPr kumimoji="1" lang="en-US" sz="1600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usage of underlying disk resources</a:t>
          </a:r>
          <a:endParaRPr lang="en-US" sz="16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60823" y="3985122"/>
        <a:ext cx="6660153" cy="1124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48D16-5AEF-47FB-86BF-F61066908AB7}">
      <dsp:nvSpPr>
        <dsp:cNvPr id="0" name=""/>
        <dsp:cNvSpPr/>
      </dsp:nvSpPr>
      <dsp:spPr>
        <a:xfrm>
          <a:off x="297" y="4232529"/>
          <a:ext cx="4540378" cy="615503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Server</a:t>
          </a:r>
          <a:endParaRPr lang="en-US" sz="2700" kern="1200" dirty="0">
            <a:solidFill>
              <a:srgbClr val="F1EBE1"/>
            </a:solidFill>
            <a:latin typeface="Arial"/>
            <a:ea typeface="+mn-ea"/>
            <a:cs typeface="+mn-cs"/>
          </a:endParaRPr>
        </a:p>
      </dsp:txBody>
      <dsp:txXfrm>
        <a:off x="18324" y="4250556"/>
        <a:ext cx="4504324" cy="579449"/>
      </dsp:txXfrm>
    </dsp:sp>
    <dsp:sp modelId="{BBB7A855-D043-4638-AB73-DC05B8CA3DB8}">
      <dsp:nvSpPr>
        <dsp:cNvPr id="0" name=""/>
        <dsp:cNvSpPr/>
      </dsp:nvSpPr>
      <dsp:spPr>
        <a:xfrm>
          <a:off x="4729" y="2766652"/>
          <a:ext cx="4531514" cy="1433593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Host OS</a:t>
          </a:r>
          <a:endParaRPr lang="en-US" sz="2700" kern="1200" dirty="0">
            <a:solidFill>
              <a:srgbClr val="F1EBE1"/>
            </a:solidFill>
            <a:latin typeface="Arial"/>
            <a:ea typeface="+mn-ea"/>
            <a:cs typeface="+mn-cs"/>
          </a:endParaRPr>
        </a:p>
      </dsp:txBody>
      <dsp:txXfrm>
        <a:off x="46718" y="2808641"/>
        <a:ext cx="4447536" cy="1349615"/>
      </dsp:txXfrm>
    </dsp:sp>
    <dsp:sp modelId="{746C8565-E502-4593-BEBB-6349CE9BF2AF}">
      <dsp:nvSpPr>
        <dsp:cNvPr id="0" name=""/>
        <dsp:cNvSpPr/>
      </dsp:nvSpPr>
      <dsp:spPr>
        <a:xfrm>
          <a:off x="13567" y="2118865"/>
          <a:ext cx="4513839" cy="615503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Docker Engine</a:t>
          </a:r>
          <a:endParaRPr lang="en-US" sz="2700" kern="1200" dirty="0">
            <a:solidFill>
              <a:srgbClr val="F1EBE1"/>
            </a:solidFill>
            <a:latin typeface="Arial"/>
            <a:ea typeface="+mn-ea"/>
            <a:cs typeface="+mn-cs"/>
          </a:endParaRPr>
        </a:p>
      </dsp:txBody>
      <dsp:txXfrm>
        <a:off x="31594" y="2136892"/>
        <a:ext cx="4477785" cy="579449"/>
      </dsp:txXfrm>
    </dsp:sp>
    <dsp:sp modelId="{301B26F5-838F-40B1-A0B9-DF253CB2A27F}">
      <dsp:nvSpPr>
        <dsp:cNvPr id="0" name=""/>
        <dsp:cNvSpPr/>
      </dsp:nvSpPr>
      <dsp:spPr>
        <a:xfrm>
          <a:off x="31498" y="1471078"/>
          <a:ext cx="2227795" cy="615503"/>
        </a:xfrm>
        <a:prstGeom prst="roundRect">
          <a:avLst>
            <a:gd name="adj" fmla="val 10000"/>
          </a:avLst>
        </a:prstGeom>
        <a:solidFill>
          <a:srgbClr val="F7F3EE">
            <a:lumMod val="50000"/>
          </a:srgbClr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Bin/Libs</a:t>
          </a:r>
        </a:p>
      </dsp:txBody>
      <dsp:txXfrm>
        <a:off x="49525" y="1489105"/>
        <a:ext cx="2191741" cy="579449"/>
      </dsp:txXfrm>
    </dsp:sp>
    <dsp:sp modelId="{7918DF8C-4587-42E7-8621-B0EA90B3AFC9}">
      <dsp:nvSpPr>
        <dsp:cNvPr id="0" name=""/>
        <dsp:cNvSpPr/>
      </dsp:nvSpPr>
      <dsp:spPr>
        <a:xfrm>
          <a:off x="49846" y="24343"/>
          <a:ext cx="1084165" cy="1414451"/>
        </a:xfrm>
        <a:prstGeom prst="roundRect">
          <a:avLst>
            <a:gd name="adj" fmla="val 10000"/>
          </a:avLst>
        </a:prstGeom>
        <a:solidFill>
          <a:srgbClr val="009E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err="1" smtClean="0">
              <a:solidFill>
                <a:srgbClr val="F1EBE1"/>
              </a:solidFill>
              <a:latin typeface="Arial"/>
              <a:ea typeface="+mn-ea"/>
              <a:cs typeface="+mn-cs"/>
            </a:rPr>
            <a:t>Etherlite</a:t>
          </a:r>
          <a:endParaRPr lang="en-IN" sz="1700" kern="1200" dirty="0" smtClean="0">
            <a:solidFill>
              <a:srgbClr val="F1EBE1"/>
            </a:solidFill>
            <a:latin typeface="Arial"/>
            <a:ea typeface="+mn-ea"/>
            <a:cs typeface="+mn-cs"/>
          </a:endParaRPr>
        </a:p>
      </dsp:txBody>
      <dsp:txXfrm>
        <a:off x="81600" y="56097"/>
        <a:ext cx="1020657" cy="1350943"/>
      </dsp:txXfrm>
    </dsp:sp>
    <dsp:sp modelId="{E4C1801E-97B9-4557-A06B-8BFFE2575839}">
      <dsp:nvSpPr>
        <dsp:cNvPr id="0" name=""/>
        <dsp:cNvSpPr/>
      </dsp:nvSpPr>
      <dsp:spPr>
        <a:xfrm>
          <a:off x="1156779" y="240"/>
          <a:ext cx="1084165" cy="1438554"/>
        </a:xfrm>
        <a:prstGeom prst="roundRect">
          <a:avLst>
            <a:gd name="adj" fmla="val 10000"/>
          </a:avLst>
        </a:prstGeom>
        <a:solidFill>
          <a:srgbClr val="009E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err="1" smtClean="0">
              <a:solidFill>
                <a:srgbClr val="F1EBE1"/>
              </a:solidFill>
              <a:latin typeface="Arial"/>
              <a:ea typeface="+mn-ea"/>
              <a:cs typeface="+mn-cs"/>
            </a:rPr>
            <a:t>Etherlite</a:t>
          </a:r>
          <a:endParaRPr lang="en-IN" sz="1700" kern="1200" dirty="0" smtClean="0">
            <a:solidFill>
              <a:srgbClr val="F1EBE1"/>
            </a:solidFill>
            <a:latin typeface="Arial"/>
            <a:ea typeface="+mn-ea"/>
            <a:cs typeface="+mn-cs"/>
          </a:endParaRPr>
        </a:p>
      </dsp:txBody>
      <dsp:txXfrm>
        <a:off x="1188533" y="31994"/>
        <a:ext cx="1020657" cy="1375046"/>
      </dsp:txXfrm>
    </dsp:sp>
    <dsp:sp modelId="{2C4E1114-708D-46B5-AB37-4228DC6E609B}">
      <dsp:nvSpPr>
        <dsp:cNvPr id="0" name=""/>
        <dsp:cNvSpPr/>
      </dsp:nvSpPr>
      <dsp:spPr>
        <a:xfrm>
          <a:off x="2282061" y="1471078"/>
          <a:ext cx="1102323" cy="615503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>
            <a:solidFill>
              <a:srgbClr val="F1EBE1"/>
            </a:solidFill>
            <a:latin typeface="Arial"/>
            <a:ea typeface="+mn-ea"/>
            <a:cs typeface="+mn-cs"/>
          </a:endParaRPr>
        </a:p>
      </dsp:txBody>
      <dsp:txXfrm>
        <a:off x="2300088" y="1489105"/>
        <a:ext cx="1066269" cy="579449"/>
      </dsp:txXfrm>
    </dsp:sp>
    <dsp:sp modelId="{B7D7B675-7997-436C-9756-09A5579FD3D8}">
      <dsp:nvSpPr>
        <dsp:cNvPr id="0" name=""/>
        <dsp:cNvSpPr/>
      </dsp:nvSpPr>
      <dsp:spPr>
        <a:xfrm>
          <a:off x="3407152" y="1471078"/>
          <a:ext cx="1102323" cy="615503"/>
        </a:xfrm>
        <a:prstGeom prst="roundRect">
          <a:avLst>
            <a:gd name="adj" fmla="val 10000"/>
          </a:avLst>
        </a:prstGeom>
        <a:solidFill>
          <a:srgbClr val="ED8000"/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1EBE1"/>
              </a:solidFill>
              <a:latin typeface="Arial"/>
              <a:ea typeface="+mn-ea"/>
              <a:cs typeface="+mn-cs"/>
            </a:rPr>
            <a:t>Bin/Libs-2</a:t>
          </a:r>
          <a:endParaRPr lang="en-US" sz="1700" kern="1200" dirty="0">
            <a:solidFill>
              <a:srgbClr val="F1EBE1"/>
            </a:solidFill>
            <a:latin typeface="Arial"/>
            <a:ea typeface="+mn-ea"/>
            <a:cs typeface="+mn-cs"/>
          </a:endParaRPr>
        </a:p>
      </dsp:txBody>
      <dsp:txXfrm>
        <a:off x="3425179" y="1489105"/>
        <a:ext cx="1066269" cy="579449"/>
      </dsp:txXfrm>
    </dsp:sp>
    <dsp:sp modelId="{12DB79E6-06CB-44BD-8B25-C603F27D469B}">
      <dsp:nvSpPr>
        <dsp:cNvPr id="0" name=""/>
        <dsp:cNvSpPr/>
      </dsp:nvSpPr>
      <dsp:spPr>
        <a:xfrm>
          <a:off x="3415701" y="240"/>
          <a:ext cx="1085225" cy="1438554"/>
        </a:xfrm>
        <a:prstGeom prst="roundRect">
          <a:avLst>
            <a:gd name="adj" fmla="val 10000"/>
          </a:avLst>
        </a:prstGeom>
        <a:solidFill>
          <a:srgbClr val="009E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1EBE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err="1" smtClean="0">
              <a:solidFill>
                <a:srgbClr val="F1EBE1"/>
              </a:solidFill>
              <a:latin typeface="Arial"/>
              <a:ea typeface="+mn-ea"/>
              <a:cs typeface="+mn-cs"/>
            </a:rPr>
            <a:t>mysql</a:t>
          </a:r>
          <a:endParaRPr lang="en-US" sz="1700" kern="1200" dirty="0">
            <a:solidFill>
              <a:srgbClr val="F1EBE1"/>
            </a:solidFill>
            <a:latin typeface="Arial"/>
            <a:ea typeface="+mn-ea"/>
            <a:cs typeface="+mn-cs"/>
          </a:endParaRPr>
        </a:p>
      </dsp:txBody>
      <dsp:txXfrm>
        <a:off x="3447486" y="32025"/>
        <a:ext cx="1021655" cy="1374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+Icon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8F8E8-007E-4A07-B021-274BE5D07593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04F5B-0233-4FEA-BC5B-E9D6BB5E1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5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87784-1781-4580-A3DC-7927CE8BD99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8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475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21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57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0342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8620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9BD14-AB1C-4832-9EB6-3F279BE9844F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67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67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6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03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89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459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70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99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49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http://hortonworks.com/blog/openshift-v3-kubernetes-docker-hadoop-yarn/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69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147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381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075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699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475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770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766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209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88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009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460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93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713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338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23908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089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473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144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224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20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2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52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2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6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649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406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838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92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6B50D7A-CE62-4B2F-B7FA-EBC4E124C374}" type="datetimeFigureOut">
              <a:rPr lang="en-IN" smtClean="0"/>
              <a:t>30-01-2016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A2077-22B2-4587-8BDB-BCA82682C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273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slideshare.net/Docker/dockerintronovember-131125185628phpapp02-375889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Docker/dockerintronovember-131125185628phpapp02-3758893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Docker/dockerintronovember-131125185628phpapp02-3758893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hyperlink" Target="http://www.slideshare.net/Docker/dockerintronovember-131125185628phpapp02-37588934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slideshare.net/Docker/dockerintronovember-131125185628phpapp02-3758893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Docker/dockerintronovember-131125185628phpapp02-375889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Docker Container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A brief Introduction (Gurgaon, 30-Jan-2016)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25" y="1208681"/>
            <a:ext cx="3068174" cy="253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35215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892" y="185432"/>
            <a:ext cx="9404723" cy="14005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Hypervisor VM versus Docker Containers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045210"/>
              </p:ext>
            </p:extLst>
          </p:nvPr>
        </p:nvGraphicFramePr>
        <p:xfrm>
          <a:off x="1636542" y="1001152"/>
          <a:ext cx="8991600" cy="560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43065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706" y="3502855"/>
            <a:ext cx="10886990" cy="993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Enabling Platform for distributed computing….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Found new areas of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7516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Cloud Computing (</a:t>
            </a:r>
            <a:r>
              <a:rPr lang="en-US" dirty="0" err="1" smtClean="0"/>
              <a:t>OpenStack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8" name="Picture 4" descr="https://wiki.openstack.org/w/images/thumb/6/6c/Docker-under-the-hood.png/500px-Docker-under-the-ho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78" y="1945405"/>
            <a:ext cx="5625153" cy="338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80" y="4729600"/>
            <a:ext cx="3675667" cy="174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884" y="2268962"/>
            <a:ext cx="4263753" cy="190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7609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</a:t>
            </a:r>
            <a:r>
              <a:rPr lang="en-US" dirty="0"/>
              <a:t>Distributed </a:t>
            </a:r>
            <a:r>
              <a:rPr lang="en-US" dirty="0" smtClean="0"/>
              <a:t>computing (Google </a:t>
            </a:r>
            <a:r>
              <a:rPr lang="en-US" dirty="0" err="1" smtClean="0"/>
              <a:t>Kubernetes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22" y="3348112"/>
            <a:ext cx="5867401" cy="330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42" y="1979740"/>
            <a:ext cx="5115636" cy="124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2030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HLA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4560" y="1307048"/>
            <a:ext cx="6735711" cy="514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04327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infoq.com/resource/articles/scaling-docker-with-kubernetes/en/resources/architecture-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3419"/>
            <a:ext cx="8172450" cy="6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87883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283292" cy="1400530"/>
          </a:xfrm>
        </p:spPr>
        <p:txBody>
          <a:bodyPr/>
          <a:lstStyle/>
          <a:p>
            <a:r>
              <a:rPr lang="en-US" dirty="0"/>
              <a:t>Enabling </a:t>
            </a:r>
            <a:r>
              <a:rPr lang="en-US" dirty="0" smtClean="0"/>
              <a:t>Hadoop (Distributed </a:t>
            </a:r>
            <a:r>
              <a:rPr lang="en-US" dirty="0"/>
              <a:t>computing </a:t>
            </a:r>
            <a:r>
              <a:rPr lang="en-US" dirty="0" smtClean="0"/>
              <a:t>platform)</a:t>
            </a:r>
            <a:endParaRPr lang="en-US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24" y="1951894"/>
            <a:ext cx="8815497" cy="397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996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CoreOS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4" y="2322471"/>
            <a:ext cx="5257800" cy="3947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24" y="924249"/>
            <a:ext cx="5701352" cy="3138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859" y="4534061"/>
            <a:ext cx="3886200" cy="212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49529" y="406253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269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&amp; Technology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5465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0690" y="137507"/>
            <a:ext cx="9404723" cy="14005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Docker Technology :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1226" y="6343358"/>
            <a:ext cx="4838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Traditional</a:t>
            </a:r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Hypervisor based VMs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2510" y="6344216"/>
            <a:ext cx="4197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Container based Application execution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2990558"/>
            <a:ext cx="6781801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905794" y="1189896"/>
            <a:ext cx="8609807" cy="1636783"/>
            <a:chOff x="0" y="0"/>
            <a:chExt cx="8380413" cy="1482974"/>
          </a:xfrm>
        </p:grpSpPr>
        <p:sp>
          <p:nvSpPr>
            <p:cNvPr id="9" name="Rounded Rectangle 8"/>
            <p:cNvSpPr/>
            <p:nvPr/>
          </p:nvSpPr>
          <p:spPr>
            <a:xfrm>
              <a:off x="0" y="0"/>
              <a:ext cx="8380413" cy="1482974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72393" y="72393"/>
              <a:ext cx="8235627" cy="1338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just"/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Framework built on top of Linux containers that can package an application and its dependencies =&gt; Can be launched / deployed in form of </a:t>
              </a:r>
              <a:r>
                <a:rPr lang="en-US" sz="16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software</a:t>
              </a:r>
              <a:r>
                <a:rPr lang="en-US" sz="16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container</a:t>
              </a:r>
              <a:r>
                <a:rPr lang="en-US" sz="16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on any Linux server (providing </a:t>
              </a:r>
              <a:r>
                <a:rPr lang="en-US" sz="16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portability</a:t>
              </a:r>
              <a:r>
                <a:rPr lang="en-US" sz="16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of underlying platform: </a:t>
              </a:r>
              <a:r>
                <a:rPr lang="en-US" sz="16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cloud, bare-metal, server, desktop or laptop</a:t>
              </a:r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7874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5000" y="76200"/>
            <a:ext cx="8229600" cy="685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1530" y="914400"/>
            <a:ext cx="814687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1" hangingPunct="1">
              <a:spcBef>
                <a:spcPct val="20000"/>
              </a:spcBef>
              <a:buClr>
                <a:schemeClr val="hlink"/>
              </a:buClr>
              <a:buFont typeface="Arial" charset="0"/>
              <a:buChar char="▌"/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79388" lvl="1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l"/>
              <a:defRPr sz="16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358775" lvl="2" indent="3175" eaLnBrk="1" hangingPunct="1">
              <a:spcBef>
                <a:spcPct val="20000"/>
              </a:spcBef>
              <a:buClr>
                <a:schemeClr val="hlink"/>
              </a:buClr>
              <a:buFont typeface="Arial" charset="0"/>
              <a:buChar char="•"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1338" eaLnBrk="1" hangingPunct="1">
              <a:spcBef>
                <a:spcPct val="20000"/>
              </a:spcBef>
              <a:buClr>
                <a:schemeClr val="hlink"/>
              </a:buClr>
              <a:buFont typeface="Tahoma" pitchFamily="34" charset="0"/>
              <a:buChar char="–"/>
              <a:defRPr sz="1400" baseline="0">
                <a:latin typeface="Segoe UI" panose="020B0502040204020203" pitchFamily="34" charset="0"/>
                <a:ea typeface="+mn-ea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1400" baseline="0">
                <a:latin typeface="Segoe UI" panose="020B0502040204020203" pitchFamily="34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latin typeface="+mn-lt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latin typeface="+mn-lt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latin typeface="+mn-lt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latin typeface="+mn-lt"/>
                <a:ea typeface="ＭＳ Ｐゴシック" charset="-128"/>
              </a:defRPr>
            </a:lvl9pPr>
          </a:lstStyle>
          <a:p>
            <a:r>
              <a:rPr lang="en-US" dirty="0"/>
              <a:t>What is </a:t>
            </a:r>
            <a:r>
              <a:rPr lang="en-US" dirty="0" smtClean="0"/>
              <a:t>Docker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Build apps once, run anywhere !</a:t>
            </a:r>
          </a:p>
          <a:p>
            <a:pPr lvl="1"/>
            <a:r>
              <a:rPr lang="en-US" dirty="0"/>
              <a:t>VM versus Containers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(Enabling) Platform for distributed apps!</a:t>
            </a:r>
          </a:p>
          <a:p>
            <a:r>
              <a:rPr lang="en-US" dirty="0" smtClean="0"/>
              <a:t>Design &amp; Technology</a:t>
            </a:r>
            <a:endParaRPr lang="en-US" dirty="0"/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Docker Architecture</a:t>
            </a:r>
          </a:p>
          <a:p>
            <a:r>
              <a:rPr lang="en-US" dirty="0" smtClean="0"/>
              <a:t>Hands-on usage </a:t>
            </a:r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67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0218" y="61011"/>
            <a:ext cx="9404723" cy="14005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Docker Technology Introduction….continued…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590279"/>
              </p:ext>
            </p:extLst>
          </p:nvPr>
        </p:nvGraphicFramePr>
        <p:xfrm>
          <a:off x="1099626" y="1364567"/>
          <a:ext cx="678179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343" y="1288367"/>
            <a:ext cx="1246682" cy="124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750" y="2583767"/>
            <a:ext cx="1633537" cy="1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07" y="4260168"/>
            <a:ext cx="2106118" cy="53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294" y="5555567"/>
            <a:ext cx="1267477" cy="95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6560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Docker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1" y="1595509"/>
            <a:ext cx="8380413" cy="5334000"/>
          </a:xfrm>
        </p:spPr>
        <p:txBody>
          <a:bodyPr/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9" y="1546298"/>
            <a:ext cx="7108825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7240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486" y="137936"/>
            <a:ext cx="9243477" cy="97341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Usage Flow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394" y="1111348"/>
            <a:ext cx="6762750" cy="5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4161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Platform for Distributed computing….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US" b="1" dirty="0" err="1" smtClean="0"/>
              <a:t>Docker</a:t>
            </a:r>
            <a:r>
              <a:rPr lang="en-US" b="1" dirty="0" smtClean="0"/>
              <a:t> Machine</a:t>
            </a:r>
          </a:p>
          <a:p>
            <a:pPr lvl="1" algn="just"/>
            <a:r>
              <a:rPr lang="en-US" dirty="0" err="1"/>
              <a:t>Docker</a:t>
            </a:r>
            <a:r>
              <a:rPr lang="en-US" dirty="0"/>
              <a:t> Machine takes you from zero-to-</a:t>
            </a:r>
            <a:r>
              <a:rPr lang="en-US" dirty="0" err="1"/>
              <a:t>Docker</a:t>
            </a:r>
            <a:r>
              <a:rPr lang="en-US" dirty="0"/>
              <a:t> in seconds with a single command.</a:t>
            </a:r>
          </a:p>
          <a:p>
            <a:pPr lvl="1" algn="just"/>
            <a:r>
              <a:rPr lang="en-US" dirty="0"/>
              <a:t>Before </a:t>
            </a:r>
            <a:r>
              <a:rPr lang="en-US" dirty="0" err="1"/>
              <a:t>Docker</a:t>
            </a:r>
            <a:r>
              <a:rPr lang="en-US" dirty="0"/>
              <a:t> Machine, a developer would need to log in to the host and follow installation and configuration instructions specifically for that host and its OS.  With </a:t>
            </a:r>
            <a:r>
              <a:rPr lang="en-US" dirty="0" err="1"/>
              <a:t>Docker</a:t>
            </a:r>
            <a:r>
              <a:rPr lang="en-US" dirty="0"/>
              <a:t> Machine, whether provisioning the </a:t>
            </a:r>
            <a:r>
              <a:rPr lang="en-US" dirty="0" err="1"/>
              <a:t>Docker</a:t>
            </a:r>
            <a:r>
              <a:rPr lang="en-US" dirty="0"/>
              <a:t> daemon on a new laptop, on virtual machines in the data center, or on a public cloud instance, the same, single command </a:t>
            </a:r>
          </a:p>
          <a:p>
            <a:pPr algn="just">
              <a:buNone/>
            </a:pPr>
            <a:endParaRPr lang="en-US" dirty="0"/>
          </a:p>
          <a:p>
            <a:pPr algn="just"/>
            <a:r>
              <a:rPr lang="en-US" b="1" dirty="0" err="1" smtClean="0"/>
              <a:t>Docker</a:t>
            </a:r>
            <a:r>
              <a:rPr lang="en-US" b="1" dirty="0" smtClean="0"/>
              <a:t> Swarm</a:t>
            </a:r>
          </a:p>
          <a:p>
            <a:pPr lvl="1" algn="just"/>
            <a:r>
              <a:rPr lang="en-US" dirty="0" err="1"/>
              <a:t>Docker</a:t>
            </a:r>
            <a:r>
              <a:rPr lang="en-US" dirty="0"/>
              <a:t> Swarm is native clustering for </a:t>
            </a:r>
            <a:r>
              <a:rPr lang="en-US" dirty="0" err="1"/>
              <a:t>Dockerized</a:t>
            </a:r>
            <a:r>
              <a:rPr lang="en-US" dirty="0"/>
              <a:t> distributed apps. It picks-up where </a:t>
            </a:r>
            <a:r>
              <a:rPr lang="en-US" dirty="0" err="1"/>
              <a:t>Docker</a:t>
            </a:r>
            <a:r>
              <a:rPr lang="en-US" dirty="0"/>
              <a:t> Machines leaves off by optimizing host resource utilization and providing failover services.  Specifically, </a:t>
            </a:r>
            <a:r>
              <a:rPr lang="en-US" dirty="0" err="1"/>
              <a:t>Docker</a:t>
            </a:r>
            <a:r>
              <a:rPr lang="en-US" dirty="0"/>
              <a:t> Swarm allows users to create resource pools of hosts running </a:t>
            </a:r>
            <a:r>
              <a:rPr lang="en-US" dirty="0" err="1"/>
              <a:t>Docker</a:t>
            </a:r>
            <a:r>
              <a:rPr lang="en-US" dirty="0"/>
              <a:t> daemons and then schedule </a:t>
            </a:r>
            <a:r>
              <a:rPr lang="en-US" dirty="0" err="1"/>
              <a:t>Docker</a:t>
            </a:r>
            <a:r>
              <a:rPr lang="en-US" dirty="0"/>
              <a:t> containers to run on top, automatically managing workload placement and maintaining cluster state.</a:t>
            </a:r>
          </a:p>
          <a:p>
            <a:pPr algn="just"/>
            <a:endParaRPr lang="en-US" dirty="0"/>
          </a:p>
          <a:p>
            <a:pPr algn="just"/>
            <a:r>
              <a:rPr lang="en-US" b="1" dirty="0" err="1" smtClean="0"/>
              <a:t>Docker</a:t>
            </a:r>
            <a:r>
              <a:rPr lang="en-US" b="1" dirty="0" smtClean="0"/>
              <a:t> Compose</a:t>
            </a:r>
          </a:p>
          <a:p>
            <a:pPr lvl="1" algn="just"/>
            <a:r>
              <a:rPr lang="en-US" dirty="0" err="1"/>
              <a:t>Docker</a:t>
            </a:r>
            <a:r>
              <a:rPr lang="en-US" dirty="0"/>
              <a:t> Compose is the last piece of the orchestration puzzle.  After provisioning </a:t>
            </a:r>
            <a:r>
              <a:rPr lang="en-US" dirty="0" err="1"/>
              <a:t>Docker</a:t>
            </a:r>
            <a:r>
              <a:rPr lang="en-US" dirty="0"/>
              <a:t> daemons on any host in any location with </a:t>
            </a:r>
            <a:r>
              <a:rPr lang="en-US" dirty="0" err="1"/>
              <a:t>Docker</a:t>
            </a:r>
            <a:r>
              <a:rPr lang="en-US" dirty="0"/>
              <a:t> Machine and clustering them with </a:t>
            </a:r>
            <a:r>
              <a:rPr lang="en-US" dirty="0" err="1"/>
              <a:t>Docker</a:t>
            </a:r>
            <a:r>
              <a:rPr lang="en-US" dirty="0"/>
              <a:t> Swarm, users can employ </a:t>
            </a:r>
            <a:r>
              <a:rPr lang="en-US" dirty="0" err="1"/>
              <a:t>Docker</a:t>
            </a:r>
            <a:r>
              <a:rPr lang="en-US" dirty="0"/>
              <a:t> Compose to assemble multi-container distributed apps that run on top of these clusters.</a:t>
            </a:r>
          </a:p>
        </p:txBody>
      </p:sp>
    </p:spTree>
    <p:extLst>
      <p:ext uri="{BB962C8B-B14F-4D97-AF65-F5344CB8AC3E}">
        <p14:creationId xmlns:p14="http://schemas.microsoft.com/office/powerpoint/2010/main" val="2720351949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demonstration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enviornment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185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2892" y="286309"/>
            <a:ext cx="9404723" cy="14005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N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Setting it up and downloading a sample image…</a:t>
            </a:r>
            <a:endParaRPr lang="en-IN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2892" y="1243617"/>
            <a:ext cx="8946541" cy="52472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installation</a:t>
            </a: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Download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existing container image from public </a:t>
            </a:r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registry</a:t>
            </a:r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914" y="3867242"/>
            <a:ext cx="7962314" cy="2945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3" y="1565781"/>
            <a:ext cx="5909398" cy="195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97731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simple 2 linked Container setup…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4190999" y="1295400"/>
            <a:ext cx="5375031" cy="5358618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>
              <a:spcBef>
                <a:spcPct val="50000"/>
              </a:spcBef>
              <a:defRPr/>
            </a:pPr>
            <a:endParaRPr lang="en-US" sz="1100" kern="0">
              <a:solidFill>
                <a:srgbClr val="000000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984428483"/>
              </p:ext>
            </p:extLst>
          </p:nvPr>
        </p:nvGraphicFramePr>
        <p:xfrm>
          <a:off x="4419600" y="1523999"/>
          <a:ext cx="4540974" cy="484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Left-Right Arrow 9"/>
          <p:cNvSpPr/>
          <p:nvPr/>
        </p:nvSpPr>
        <p:spPr bwMode="auto">
          <a:xfrm>
            <a:off x="6094863" y="2201839"/>
            <a:ext cx="1760786" cy="340230"/>
          </a:xfrm>
          <a:prstGeom prst="leftRightArrow">
            <a:avLst/>
          </a:prstGeom>
          <a:solidFill>
            <a:srgbClr val="A1AB6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>
              <a:spcBef>
                <a:spcPct val="50000"/>
              </a:spcBef>
              <a:defRPr/>
            </a:pPr>
            <a:endParaRPr lang="en-US" sz="1100" kern="0">
              <a:solidFill>
                <a:srgbClr val="000000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7391400" y="2743200"/>
            <a:ext cx="556038" cy="1786206"/>
          </a:xfrm>
          <a:prstGeom prst="downArrow">
            <a:avLst/>
          </a:prstGeom>
          <a:solidFill>
            <a:srgbClr val="A1AB6F">
              <a:alpha val="3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>
              <a:spcBef>
                <a:spcPct val="50000"/>
              </a:spcBef>
              <a:defRPr/>
            </a:pPr>
            <a:endParaRPr lang="en-US" sz="1100" kern="0">
              <a:solidFill>
                <a:srgbClr val="000000"/>
              </a:solidFill>
            </a:endParaRPr>
          </a:p>
        </p:txBody>
      </p:sp>
      <p:sp>
        <p:nvSpPr>
          <p:cNvPr id="12" name="Left-Right Arrow 11"/>
          <p:cNvSpPr/>
          <p:nvPr/>
        </p:nvSpPr>
        <p:spPr bwMode="auto">
          <a:xfrm>
            <a:off x="4926842" y="2506639"/>
            <a:ext cx="3181310" cy="340230"/>
          </a:xfrm>
          <a:prstGeom prst="leftRightArrow">
            <a:avLst/>
          </a:prstGeom>
          <a:solidFill>
            <a:srgbClr val="A1AB6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hangingPunct="0">
              <a:spcBef>
                <a:spcPct val="50000"/>
              </a:spcBef>
              <a:defRPr/>
            </a:pPr>
            <a:endParaRPr lang="en-US" sz="1100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0022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09" y="301634"/>
            <a:ext cx="11325496" cy="1400530"/>
          </a:xfrm>
        </p:spPr>
        <p:txBody>
          <a:bodyPr/>
          <a:lstStyle/>
          <a:p>
            <a:r>
              <a:rPr lang="en-US" dirty="0" smtClean="0"/>
              <a:t>A simple 2-tier web application (ether-lite)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9049" y="1250634"/>
            <a:ext cx="8382000" cy="2246769"/>
          </a:xfrm>
          <a:prstGeom prst="rect">
            <a:avLst/>
          </a:prstGeom>
          <a:solidFill>
            <a:srgbClr val="9DCADF"/>
          </a:solidFill>
          <a:ln w="38100">
            <a:solidFill>
              <a:schemeClr val="accent2">
                <a:lumMod val="60000"/>
                <a:lumOff val="40000"/>
                <a:alpha val="77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demo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demo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mysql_data</a:t>
            </a: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-d -e MYSQL_ROOT_PASSWORD=password --name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demo_mysql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-v $PWD/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mysql_data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&lt;Container ID&gt;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-d --link=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demo_mysql:mysql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-p 9001:9001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mkodockx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docker-etherpad</a:t>
            </a: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&lt;Container ID&gt;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&lt;&lt;&lt; Another instance for scaling can be added as well !!&gt;&gt;&gt;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-d --link=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demo_mysql:mysql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-p 9002:9001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mkodockx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docker-etherpad</a:t>
            </a:r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9" y="3672778"/>
            <a:ext cx="7696200" cy="257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65297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Explaning</a:t>
            </a:r>
            <a:r>
              <a:rPr lang="en-US" dirty="0" smtClean="0"/>
              <a:t> Registry Server…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13" y="1320177"/>
            <a:ext cx="10853349" cy="540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245898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Thanks! 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Questions?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50137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6" y="2836334"/>
            <a:ext cx="8825657" cy="1915647"/>
          </a:xfrm>
        </p:spPr>
        <p:txBody>
          <a:bodyPr/>
          <a:lstStyle/>
          <a:p>
            <a:r>
              <a:rPr lang="en-US" dirty="0" smtClean="0"/>
              <a:t>Build once, RUN anywhere…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07621"/>
      </p:ext>
    </p:extLst>
  </p:cSld>
  <p:clrMapOvr>
    <a:masterClrMapping/>
  </p:clrMapOvr>
  <p:transition spd="slow"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Software Industry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06" y="1259033"/>
            <a:ext cx="7697932" cy="430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3600" y="5562601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http://www.slideshare.net/Docker/dockerintronovember-131125185628phpapp02-37588934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27761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452718"/>
            <a:ext cx="10121899" cy="1400530"/>
          </a:xfrm>
        </p:spPr>
        <p:txBody>
          <a:bodyPr/>
          <a:lstStyle/>
          <a:p>
            <a:r>
              <a:rPr lang="en-US" sz="3600" dirty="0" smtClean="0"/>
              <a:t>Dependency Hell (libraries / packages / ….)</a:t>
            </a:r>
            <a:endParaRPr lang="en-US" sz="3600" dirty="0"/>
          </a:p>
        </p:txBody>
      </p:sp>
      <p:sp>
        <p:nvSpPr>
          <p:cNvPr id="74" name="TextBox 73"/>
          <p:cNvSpPr txBox="1"/>
          <p:nvPr/>
        </p:nvSpPr>
        <p:spPr>
          <a:xfrm>
            <a:off x="296205" y="6529494"/>
            <a:ext cx="770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http://www.slideshare.net/Docker/dockerintronovember-131125185628phpapp02-37588934</a:t>
            </a:r>
            <a:r>
              <a:rPr lang="en-US" sz="12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24" y="1152983"/>
            <a:ext cx="8254699" cy="55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308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(pre-1960….)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68436" y="6480308"/>
            <a:ext cx="1134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http://www.slideshare.net/Docker/dockerintronovember-131125185628phpapp02-37588934</a:t>
            </a:r>
            <a:r>
              <a:rPr lang="en-US" sz="12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32" y="1261680"/>
            <a:ext cx="9608129" cy="521862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291456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for Shipping Industry….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911439" y="6147457"/>
            <a:ext cx="1065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http://www.slideshare.net/Docker/dockerintronovember-131125185628phpapp02-37588934</a:t>
            </a:r>
            <a:r>
              <a:rPr lang="en-US" sz="1200" dirty="0"/>
              <a:t>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096932" y="1337934"/>
            <a:ext cx="8591005" cy="4655687"/>
            <a:chOff x="4906" y="1098782"/>
            <a:chExt cx="12101520" cy="5531843"/>
          </a:xfrm>
        </p:grpSpPr>
        <p:pic>
          <p:nvPicPr>
            <p:cNvPr id="28" name="Picture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474" y="1240729"/>
              <a:ext cx="791269" cy="781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54" y="1242151"/>
              <a:ext cx="1086049" cy="89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9522" y="1112922"/>
              <a:ext cx="1064026" cy="1185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1671" y="1100370"/>
              <a:ext cx="1633744" cy="1086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49" y="1098782"/>
              <a:ext cx="1584975" cy="101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109" y="1237584"/>
              <a:ext cx="1316749" cy="1010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724436" y="3593148"/>
              <a:ext cx="9995373" cy="0"/>
            </a:xfrm>
            <a:prstGeom prst="line">
              <a:avLst/>
            </a:prstGeom>
            <a:noFill/>
            <a:ln w="63500" cap="flat">
              <a:solidFill>
                <a:srgbClr val="394D54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defTabSz="914400">
                <a:defRPr/>
              </a:pPr>
              <a:endParaRPr lang="en-US" sz="900" kern="0">
                <a:solidFill>
                  <a:srgbClr val="394D54"/>
                </a:solidFill>
                <a:latin typeface="Calibri"/>
              </a:endParaRPr>
            </a:p>
          </p:txBody>
        </p:sp>
        <p:pic>
          <p:nvPicPr>
            <p:cNvPr id="35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4987" y="5642149"/>
              <a:ext cx="838818" cy="834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889" y="5543523"/>
              <a:ext cx="1346010" cy="85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34" y="5185990"/>
              <a:ext cx="1234452" cy="1299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907" y="5841975"/>
              <a:ext cx="1346010" cy="735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3715" y="5582002"/>
              <a:ext cx="832113" cy="952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935" y="5615021"/>
              <a:ext cx="1263104" cy="1015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4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697" y="5642149"/>
              <a:ext cx="1648375" cy="961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5634" y="1104690"/>
              <a:ext cx="1276514" cy="127651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 rot="16200000">
              <a:off x="-609096" y="2036465"/>
              <a:ext cx="2186265" cy="823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>
                  <a:solidFill>
                    <a:srgbClr val="394D54"/>
                  </a:solidFill>
                  <a:latin typeface="Calibri"/>
                </a:rPr>
                <a:t>Multiplicity of Goods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16200000">
              <a:off x="-612342" y="4771983"/>
              <a:ext cx="2186265" cy="910439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 b="1" kern="0">
                  <a:solidFill>
                    <a:prstClr val="white"/>
                  </a:solidFill>
                  <a:latin typeface="Arial" panose="020B0604020202020204" pitchFamily="34" charset="0"/>
                </a:defRPr>
              </a:lvl1pPr>
            </a:lstStyle>
            <a:p>
              <a:r>
                <a:rPr lang="en-US" dirty="0"/>
                <a:t>Multiplicity of methods for transporting/storing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10428011" y="1723637"/>
              <a:ext cx="2186265" cy="1170565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 b="1" kern="0">
                  <a:solidFill>
                    <a:prstClr val="white"/>
                  </a:solidFill>
                  <a:latin typeface="Arial" panose="020B0604020202020204" pitchFamily="34" charset="0"/>
                </a:defRPr>
              </a:lvl1pPr>
            </a:lstStyle>
            <a:p>
              <a:r>
                <a:rPr lang="en-US" dirty="0"/>
                <a:t>Do I worry about how goods interact (e.g. coffee beans next to spices)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5400000">
              <a:off x="10322093" y="4631429"/>
              <a:ext cx="2186265" cy="1170565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 b="1" kern="0">
                  <a:solidFill>
                    <a:prstClr val="white"/>
                  </a:solidFill>
                  <a:latin typeface="Arial" panose="020B0604020202020204" pitchFamily="34" charset="0"/>
                </a:defRPr>
              </a:lvl1pPr>
            </a:lstStyle>
            <a:p>
              <a:r>
                <a:rPr lang="en-US" dirty="0"/>
                <a:t>Can I transport quickly and smoothly</a:t>
              </a:r>
            </a:p>
            <a:p>
              <a:r>
                <a:rPr lang="en-US" dirty="0"/>
                <a:t>(e.g. from boat to train to truck)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18526" y="3032185"/>
              <a:ext cx="3735397" cy="1760605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 rot="18900000" flipV="1">
              <a:off x="6671416" y="2512557"/>
              <a:ext cx="1511642" cy="2519"/>
            </a:xfrm>
            <a:prstGeom prst="straightConnector1">
              <a:avLst/>
            </a:prstGeom>
            <a:noFill/>
            <a:ln w="69850" cap="flat" cmpd="sng" algn="ctr">
              <a:solidFill>
                <a:srgbClr val="394D5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 rot="2700000" flipV="1">
              <a:off x="3612175" y="2561074"/>
              <a:ext cx="1511642" cy="2519"/>
            </a:xfrm>
            <a:prstGeom prst="straightConnector1">
              <a:avLst/>
            </a:prstGeom>
            <a:noFill/>
            <a:ln w="69850" cap="flat" cmpd="sng" algn="ctr">
              <a:solidFill>
                <a:srgbClr val="394D5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0" name="Rectangle 49"/>
            <p:cNvSpPr/>
            <p:nvPr/>
          </p:nvSpPr>
          <p:spPr>
            <a:xfrm>
              <a:off x="7323244" y="3713888"/>
              <a:ext cx="3400802" cy="1426219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sz="1200" b="1" kern="0" dirty="0">
                  <a:solidFill>
                    <a:prstClr val="white"/>
                  </a:solidFill>
                  <a:latin typeface="Arial" panose="020B0604020202020204" pitchFamily="34" charset="0"/>
                </a:rPr>
                <a:t>…in between, can be loaded and unloaded, stacked, transported efficiently over long distances, and transferred from one mode of transport to another</a:t>
              </a:r>
              <a:endParaRPr lang="en-US" sz="120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06" y="2265608"/>
              <a:ext cx="3067050" cy="1206801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sz="1200" b="1" kern="0" dirty="0">
                  <a:solidFill>
                    <a:prstClr val="white"/>
                  </a:solidFill>
                  <a:latin typeface="Arial" panose="020B0604020202020204" pitchFamily="34" charset="0"/>
                </a:rPr>
                <a:t>A standard container that is loaded with virtually any goods, and stays sealed until it reaches final delivery.</a:t>
              </a:r>
              <a:endParaRPr lang="en-US" sz="1200" b="1" kern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rot="2700000">
              <a:off x="6367004" y="5039509"/>
              <a:ext cx="1511642" cy="2519"/>
            </a:xfrm>
            <a:prstGeom prst="straightConnector1">
              <a:avLst/>
            </a:prstGeom>
            <a:noFill/>
            <a:ln w="69850" cap="flat" cmpd="sng" algn="ctr">
              <a:solidFill>
                <a:srgbClr val="394D5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rot="18900000">
              <a:off x="3797638" y="5089299"/>
              <a:ext cx="1511642" cy="2519"/>
            </a:xfrm>
            <a:prstGeom prst="straightConnector1">
              <a:avLst/>
            </a:prstGeom>
            <a:noFill/>
            <a:ln w="69850" cap="flat" cmpd="sng" algn="ctr">
              <a:solidFill>
                <a:srgbClr val="394D5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982588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8130" y="1420438"/>
            <a:ext cx="7726885" cy="4346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5990" y="6088200"/>
            <a:ext cx="118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http://www.slideshare.net/Docker/dockerintronovember-131125185628phpapp02-37588934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77441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for Software Industry….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94595" y="6405282"/>
            <a:ext cx="114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http://www.slideshare.net/Docker/dockerintronovember-131125185628phpapp02-37588934</a:t>
            </a:r>
            <a:r>
              <a:rPr lang="en-US" sz="12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826" y="1206359"/>
            <a:ext cx="7987008" cy="519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614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122</TotalTime>
  <Words>698</Words>
  <Application>Microsoft Office PowerPoint</Application>
  <PresentationFormat>Widescreen</PresentationFormat>
  <Paragraphs>128</Paragraphs>
  <Slides>29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游ゴシック</vt:lpstr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Wingdings 2</vt:lpstr>
      <vt:lpstr>Wingdings 3</vt:lpstr>
      <vt:lpstr>HDOfficeLightV0</vt:lpstr>
      <vt:lpstr>Ion</vt:lpstr>
      <vt:lpstr>Docker Container</vt:lpstr>
      <vt:lpstr> Agenda</vt:lpstr>
      <vt:lpstr>Build once, RUN anywhere… </vt:lpstr>
      <vt:lpstr>Challenge of Software Industry</vt:lpstr>
      <vt:lpstr>Dependency Hell (libraries / packages / ….)</vt:lpstr>
      <vt:lpstr>Cargo transport (pre-1960….)</vt:lpstr>
      <vt:lpstr>Solution for Shipping Industry….</vt:lpstr>
      <vt:lpstr>Solution</vt:lpstr>
      <vt:lpstr>Solution for Software Industry….</vt:lpstr>
      <vt:lpstr>Hypervisor VM versus Docker Containers</vt:lpstr>
      <vt:lpstr>Enabling Platform for distributed computing….</vt:lpstr>
      <vt:lpstr>Enabling Cloud Computing (OpenStack)</vt:lpstr>
      <vt:lpstr>Enabling Distributed computing (Google Kubernetes)</vt:lpstr>
      <vt:lpstr>Kubernetes HLA</vt:lpstr>
      <vt:lpstr>PowerPoint Presentation</vt:lpstr>
      <vt:lpstr>Enabling Hadoop (Distributed computing platform)</vt:lpstr>
      <vt:lpstr>CoreOS</vt:lpstr>
      <vt:lpstr>Design &amp; Technology</vt:lpstr>
      <vt:lpstr> Docker Technology : Introduction</vt:lpstr>
      <vt:lpstr>Docker Technology Introduction….continued…</vt:lpstr>
      <vt:lpstr> Docker Architecture</vt:lpstr>
      <vt:lpstr>Usage Flow</vt:lpstr>
      <vt:lpstr>Docker Platform for Distributed computing….</vt:lpstr>
      <vt:lpstr>Hands-on demonstration</vt:lpstr>
      <vt:lpstr>Setting it up and downloading a sample image…</vt:lpstr>
      <vt:lpstr>A simple 2 linked Container setup…</vt:lpstr>
      <vt:lpstr>A simple 2-tier web application (ether-lite)</vt:lpstr>
      <vt:lpstr>Explaning Registry Server…</vt:lpstr>
      <vt:lpstr>Thanks!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Container</dc:title>
  <dc:creator>Khelender Sasan</dc:creator>
  <cp:keywords>Docker Container;Virtualization;Smart World Systems &amp; Solutins</cp:keywords>
  <cp:lastModifiedBy>Khelender Sasan</cp:lastModifiedBy>
  <cp:revision>15</cp:revision>
  <dcterms:created xsi:type="dcterms:W3CDTF">2016-01-30T03:55:40Z</dcterms:created>
  <dcterms:modified xsi:type="dcterms:W3CDTF">2016-01-30T06:03:16Z</dcterms:modified>
</cp:coreProperties>
</file>